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58" r:id="rId4"/>
    <p:sldId id="264" r:id="rId5"/>
    <p:sldId id="282" r:id="rId6"/>
    <p:sldId id="261" r:id="rId7"/>
    <p:sldId id="274" r:id="rId8"/>
    <p:sldId id="275" r:id="rId9"/>
    <p:sldId id="283" r:id="rId10"/>
    <p:sldId id="268" r:id="rId11"/>
    <p:sldId id="284" r:id="rId12"/>
    <p:sldId id="271" r:id="rId13"/>
    <p:sldId id="276" r:id="rId14"/>
    <p:sldId id="277" r:id="rId15"/>
    <p:sldId id="278" r:id="rId16"/>
    <p:sldId id="285" r:id="rId17"/>
    <p:sldId id="273" r:id="rId18"/>
    <p:sldId id="279" r:id="rId19"/>
    <p:sldId id="28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487B1-83D7-477D-B282-C99040ACD310}" v="258" dt="2023-03-30T13:33:08.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763" autoAdjust="0"/>
  </p:normalViewPr>
  <p:slideViewPr>
    <p:cSldViewPr snapToGrid="0">
      <p:cViewPr varScale="1">
        <p:scale>
          <a:sx n="106" d="100"/>
          <a:sy n="106" d="100"/>
        </p:scale>
        <p:origin x="7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uthy s" userId="52ee26211da858fb" providerId="LiveId" clId="{881487B1-83D7-477D-B282-C99040ACD310}"/>
    <pc:docChg chg="undo redo custSel addSld delSld modSld sldOrd">
      <pc:chgData name="sruthy s" userId="52ee26211da858fb" providerId="LiveId" clId="{881487B1-83D7-477D-B282-C99040ACD310}" dt="2023-03-30T14:35:16.819" v="2576" actId="14100"/>
      <pc:docMkLst>
        <pc:docMk/>
      </pc:docMkLst>
      <pc:sldChg chg="modSp mod">
        <pc:chgData name="sruthy s" userId="52ee26211da858fb" providerId="LiveId" clId="{881487B1-83D7-477D-B282-C99040ACD310}" dt="2023-03-29T11:33:02.491" v="2031" actId="1076"/>
        <pc:sldMkLst>
          <pc:docMk/>
          <pc:sldMk cId="3398725620" sldId="256"/>
        </pc:sldMkLst>
        <pc:spChg chg="mod">
          <ac:chgData name="sruthy s" userId="52ee26211da858fb" providerId="LiveId" clId="{881487B1-83D7-477D-B282-C99040ACD310}" dt="2023-03-29T11:33:01.640" v="2030" actId="122"/>
          <ac:spMkLst>
            <pc:docMk/>
            <pc:sldMk cId="3398725620" sldId="256"/>
            <ac:spMk id="8" creationId="{C53397D5-BF3E-5A31-923F-BB1C2C471A4F}"/>
          </ac:spMkLst>
        </pc:spChg>
        <pc:spChg chg="mod">
          <ac:chgData name="sruthy s" userId="52ee26211da858fb" providerId="LiveId" clId="{881487B1-83D7-477D-B282-C99040ACD310}" dt="2023-03-29T11:32:48.294" v="2027" actId="14100"/>
          <ac:spMkLst>
            <pc:docMk/>
            <pc:sldMk cId="3398725620" sldId="256"/>
            <ac:spMk id="10" creationId="{D030E5FA-D988-AE42-7BC7-24CB50107017}"/>
          </ac:spMkLst>
        </pc:spChg>
        <pc:picChg chg="mod">
          <ac:chgData name="sruthy s" userId="52ee26211da858fb" providerId="LiveId" clId="{881487B1-83D7-477D-B282-C99040ACD310}" dt="2023-03-29T11:33:02.491" v="2031" actId="1076"/>
          <ac:picMkLst>
            <pc:docMk/>
            <pc:sldMk cId="3398725620" sldId="256"/>
            <ac:picMk id="7" creationId="{F58385DE-4C7A-FED8-96D0-8AAA8E2BED87}"/>
          </ac:picMkLst>
        </pc:picChg>
      </pc:sldChg>
      <pc:sldChg chg="new del">
        <pc:chgData name="sruthy s" userId="52ee26211da858fb" providerId="LiveId" clId="{881487B1-83D7-477D-B282-C99040ACD310}" dt="2023-03-28T07:56:00.717" v="2" actId="47"/>
        <pc:sldMkLst>
          <pc:docMk/>
          <pc:sldMk cId="3503343208" sldId="257"/>
        </pc:sldMkLst>
      </pc:sldChg>
      <pc:sldChg chg="addSp delSp modSp add mod setBg setClrOvrMap">
        <pc:chgData name="sruthy s" userId="52ee26211da858fb" providerId="LiveId" clId="{881487B1-83D7-477D-B282-C99040ACD310}" dt="2023-03-29T12:25:38.127" v="2052" actId="123"/>
        <pc:sldMkLst>
          <pc:docMk/>
          <pc:sldMk cId="1723278710" sldId="258"/>
        </pc:sldMkLst>
        <pc:spChg chg="del mod">
          <ac:chgData name="sruthy s" userId="52ee26211da858fb" providerId="LiveId" clId="{881487B1-83D7-477D-B282-C99040ACD310}" dt="2023-03-28T08:00:36.480" v="23" actId="478"/>
          <ac:spMkLst>
            <pc:docMk/>
            <pc:sldMk cId="1723278710" sldId="258"/>
            <ac:spMk id="2" creationId="{4D95E453-3F35-CF03-163D-7A8DAD9B69F0}"/>
          </ac:spMkLst>
        </pc:spChg>
        <pc:spChg chg="del mod">
          <ac:chgData name="sruthy s" userId="52ee26211da858fb" providerId="LiveId" clId="{881487B1-83D7-477D-B282-C99040ACD310}" dt="2023-03-28T08:00:45.117" v="27" actId="478"/>
          <ac:spMkLst>
            <pc:docMk/>
            <pc:sldMk cId="1723278710" sldId="258"/>
            <ac:spMk id="3" creationId="{85A42033-05CE-D337-F6E0-F8A9B5BDFC79}"/>
          </ac:spMkLst>
        </pc:spChg>
        <pc:spChg chg="add del mod">
          <ac:chgData name="sruthy s" userId="52ee26211da858fb" providerId="LiveId" clId="{881487B1-83D7-477D-B282-C99040ACD310}" dt="2023-03-28T08:00:48.327" v="28" actId="478"/>
          <ac:spMkLst>
            <pc:docMk/>
            <pc:sldMk cId="1723278710" sldId="258"/>
            <ac:spMk id="5" creationId="{E448DFE2-06BA-AD39-230E-E1FD4C50C397}"/>
          </ac:spMkLst>
        </pc:spChg>
        <pc:spChg chg="add mod">
          <ac:chgData name="sruthy s" userId="52ee26211da858fb" providerId="LiveId" clId="{881487B1-83D7-477D-B282-C99040ACD310}" dt="2023-03-29T11:34:18.853" v="2035" actId="255"/>
          <ac:spMkLst>
            <pc:docMk/>
            <pc:sldMk cId="1723278710" sldId="258"/>
            <ac:spMk id="6" creationId="{3F47184C-D1B3-4B50-BD66-C9EC309E301C}"/>
          </ac:spMkLst>
        </pc:spChg>
        <pc:spChg chg="add del">
          <ac:chgData name="sruthy s" userId="52ee26211da858fb" providerId="LiveId" clId="{881487B1-83D7-477D-B282-C99040ACD310}" dt="2023-03-28T07:57:59.222" v="15" actId="26606"/>
          <ac:spMkLst>
            <pc:docMk/>
            <pc:sldMk cId="1723278710" sldId="258"/>
            <ac:spMk id="8" creationId="{C53397D5-BF3E-5A31-923F-BB1C2C471A4F}"/>
          </ac:spMkLst>
        </pc:spChg>
        <pc:spChg chg="add del mod">
          <ac:chgData name="sruthy s" userId="52ee26211da858fb" providerId="LiveId" clId="{881487B1-83D7-477D-B282-C99040ACD310}" dt="2023-03-28T09:56:58.450" v="164"/>
          <ac:spMkLst>
            <pc:docMk/>
            <pc:sldMk cId="1723278710" sldId="258"/>
            <ac:spMk id="9" creationId="{99112E96-CA31-4AE0-BCF5-A17C12F8EA4D}"/>
          </ac:spMkLst>
        </pc:spChg>
        <pc:spChg chg="add del">
          <ac:chgData name="sruthy s" userId="52ee26211da858fb" providerId="LiveId" clId="{881487B1-83D7-477D-B282-C99040ACD310}" dt="2023-03-28T07:57:59.222" v="15" actId="26606"/>
          <ac:spMkLst>
            <pc:docMk/>
            <pc:sldMk cId="1723278710" sldId="258"/>
            <ac:spMk id="10" creationId="{D030E5FA-D988-AE42-7BC7-24CB50107017}"/>
          </ac:spMkLst>
        </pc:spChg>
        <pc:spChg chg="add mod">
          <ac:chgData name="sruthy s" userId="52ee26211da858fb" providerId="LiveId" clId="{881487B1-83D7-477D-B282-C99040ACD310}" dt="2023-03-29T12:25:38.127" v="2052" actId="123"/>
          <ac:spMkLst>
            <pc:docMk/>
            <pc:sldMk cId="1723278710" sldId="258"/>
            <ac:spMk id="11" creationId="{B79D6175-78F5-4484-9513-3BBDFF966781}"/>
          </ac:spMkLst>
        </pc:spChg>
        <pc:spChg chg="add del">
          <ac:chgData name="sruthy s" userId="52ee26211da858fb" providerId="LiveId" clId="{881487B1-83D7-477D-B282-C99040ACD310}" dt="2023-03-28T07:57:58.857" v="14" actId="26606"/>
          <ac:spMkLst>
            <pc:docMk/>
            <pc:sldMk cId="1723278710" sldId="258"/>
            <ac:spMk id="15" creationId="{A8CCCB6D-5162-4AAE-A5E3-3AC55410DBCE}"/>
          </ac:spMkLst>
        </pc:spChg>
        <pc:spChg chg="add del">
          <ac:chgData name="sruthy s" userId="52ee26211da858fb" providerId="LiveId" clId="{881487B1-83D7-477D-B282-C99040ACD310}" dt="2023-03-28T07:57:58.857" v="14" actId="26606"/>
          <ac:spMkLst>
            <pc:docMk/>
            <pc:sldMk cId="1723278710" sldId="258"/>
            <ac:spMk id="17" creationId="{0BCD8C04-CC7B-40EF-82EB-E9821F79BB86}"/>
          </ac:spMkLst>
        </pc:spChg>
        <pc:spChg chg="add del">
          <ac:chgData name="sruthy s" userId="52ee26211da858fb" providerId="LiveId" clId="{881487B1-83D7-477D-B282-C99040ACD310}" dt="2023-03-28T07:59:10.531" v="20" actId="26606"/>
          <ac:spMkLst>
            <pc:docMk/>
            <pc:sldMk cId="1723278710" sldId="258"/>
            <ac:spMk id="20" creationId="{27BDFED6-6E33-4606-AFE2-886ADB1C018E}"/>
          </ac:spMkLst>
        </pc:spChg>
        <pc:spChg chg="add del">
          <ac:chgData name="sruthy s" userId="52ee26211da858fb" providerId="LiveId" clId="{881487B1-83D7-477D-B282-C99040ACD310}" dt="2023-03-28T07:59:10.531" v="20" actId="26606"/>
          <ac:spMkLst>
            <pc:docMk/>
            <pc:sldMk cId="1723278710" sldId="258"/>
            <ac:spMk id="21" creationId="{890DEF05-784E-4B61-89E4-04C4ECF4E5A0}"/>
          </ac:spMkLst>
        </pc:spChg>
        <pc:spChg chg="add del">
          <ac:chgData name="sruthy s" userId="52ee26211da858fb" providerId="LiveId" clId="{881487B1-83D7-477D-B282-C99040ACD310}" dt="2023-03-28T07:59:25.292" v="21" actId="26606"/>
          <ac:spMkLst>
            <pc:docMk/>
            <pc:sldMk cId="1723278710" sldId="258"/>
            <ac:spMk id="26" creationId="{C1DD1A8A-57D5-4A81-AD04-532B043C5611}"/>
          </ac:spMkLst>
        </pc:spChg>
        <pc:spChg chg="add del">
          <ac:chgData name="sruthy s" userId="52ee26211da858fb" providerId="LiveId" clId="{881487B1-83D7-477D-B282-C99040ACD310}" dt="2023-03-28T07:59:25.292" v="21" actId="26606"/>
          <ac:spMkLst>
            <pc:docMk/>
            <pc:sldMk cId="1723278710" sldId="258"/>
            <ac:spMk id="28" creationId="{007891EC-4501-44ED-A8C8-B11B6DB767AB}"/>
          </ac:spMkLst>
        </pc:spChg>
        <pc:spChg chg="add del">
          <ac:chgData name="sruthy s" userId="52ee26211da858fb" providerId="LiveId" clId="{881487B1-83D7-477D-B282-C99040ACD310}" dt="2023-03-28T08:00:31.475" v="22" actId="26606"/>
          <ac:spMkLst>
            <pc:docMk/>
            <pc:sldMk cId="1723278710" sldId="258"/>
            <ac:spMk id="33" creationId="{0671A8AE-40A1-4631-A6B8-581AFF065482}"/>
          </ac:spMkLst>
        </pc:spChg>
        <pc:spChg chg="add del">
          <ac:chgData name="sruthy s" userId="52ee26211da858fb" providerId="LiveId" clId="{881487B1-83D7-477D-B282-C99040ACD310}" dt="2023-03-28T08:00:31.475" v="22" actId="26606"/>
          <ac:spMkLst>
            <pc:docMk/>
            <pc:sldMk cId="1723278710" sldId="258"/>
            <ac:spMk id="35" creationId="{AB58EF07-17C2-48CF-ABB0-EEF1F17CB8F0}"/>
          </ac:spMkLst>
        </pc:spChg>
        <pc:spChg chg="add del">
          <ac:chgData name="sruthy s" userId="52ee26211da858fb" providerId="LiveId" clId="{881487B1-83D7-477D-B282-C99040ACD310}" dt="2023-03-28T08:00:31.475" v="22" actId="26606"/>
          <ac:spMkLst>
            <pc:docMk/>
            <pc:sldMk cId="1723278710" sldId="258"/>
            <ac:spMk id="37" creationId="{AF2F604E-43BE-4DC3-B983-E071523364F8}"/>
          </ac:spMkLst>
        </pc:spChg>
        <pc:spChg chg="add del">
          <ac:chgData name="sruthy s" userId="52ee26211da858fb" providerId="LiveId" clId="{881487B1-83D7-477D-B282-C99040ACD310}" dt="2023-03-28T08:00:31.475" v="22" actId="26606"/>
          <ac:spMkLst>
            <pc:docMk/>
            <pc:sldMk cId="1723278710" sldId="258"/>
            <ac:spMk id="39" creationId="{08C9B587-E65E-4B52-B37C-ABEBB6E87928}"/>
          </ac:spMkLst>
        </pc:spChg>
        <pc:spChg chg="add del">
          <ac:chgData name="sruthy s" userId="52ee26211da858fb" providerId="LiveId" clId="{881487B1-83D7-477D-B282-C99040ACD310}" dt="2023-03-28T08:05:06.077" v="37" actId="26606"/>
          <ac:spMkLst>
            <pc:docMk/>
            <pc:sldMk cId="1723278710" sldId="258"/>
            <ac:spMk id="44" creationId="{E91DC736-0EF8-4F87-9146-EBF1D2EE4D3D}"/>
          </ac:spMkLst>
        </pc:spChg>
        <pc:spChg chg="add del">
          <ac:chgData name="sruthy s" userId="52ee26211da858fb" providerId="LiveId" clId="{881487B1-83D7-477D-B282-C99040ACD310}" dt="2023-03-28T08:05:06.077" v="37" actId="26606"/>
          <ac:spMkLst>
            <pc:docMk/>
            <pc:sldMk cId="1723278710" sldId="258"/>
            <ac:spMk id="46" creationId="{097CD68E-23E3-4007-8847-CD0944C4F7BE}"/>
          </ac:spMkLst>
        </pc:spChg>
        <pc:spChg chg="add del">
          <ac:chgData name="sruthy s" userId="52ee26211da858fb" providerId="LiveId" clId="{881487B1-83D7-477D-B282-C99040ACD310}" dt="2023-03-28T08:05:06.077" v="37" actId="26606"/>
          <ac:spMkLst>
            <pc:docMk/>
            <pc:sldMk cId="1723278710" sldId="258"/>
            <ac:spMk id="48" creationId="{AF2F604E-43BE-4DC3-B983-E071523364F8}"/>
          </ac:spMkLst>
        </pc:spChg>
        <pc:spChg chg="add del">
          <ac:chgData name="sruthy s" userId="52ee26211da858fb" providerId="LiveId" clId="{881487B1-83D7-477D-B282-C99040ACD310}" dt="2023-03-28T08:05:06.077" v="37" actId="26606"/>
          <ac:spMkLst>
            <pc:docMk/>
            <pc:sldMk cId="1723278710" sldId="258"/>
            <ac:spMk id="50" creationId="{08C9B587-E65E-4B52-B37C-ABEBB6E87928}"/>
          </ac:spMkLst>
        </pc:spChg>
        <pc:spChg chg="add del">
          <ac:chgData name="sruthy s" userId="52ee26211da858fb" providerId="LiveId" clId="{881487B1-83D7-477D-B282-C99040ACD310}" dt="2023-03-28T10:08:58.343" v="211" actId="26606"/>
          <ac:spMkLst>
            <pc:docMk/>
            <pc:sldMk cId="1723278710" sldId="258"/>
            <ac:spMk id="55" creationId="{ECC07320-C2CA-4E29-8481-9D9E143C7788}"/>
          </ac:spMkLst>
        </pc:spChg>
        <pc:spChg chg="add del">
          <ac:chgData name="sruthy s" userId="52ee26211da858fb" providerId="LiveId" clId="{881487B1-83D7-477D-B282-C99040ACD310}" dt="2023-03-28T10:08:58.343" v="211" actId="26606"/>
          <ac:spMkLst>
            <pc:docMk/>
            <pc:sldMk cId="1723278710" sldId="258"/>
            <ac:spMk id="57" creationId="{178FB36B-5BFE-42CA-BC60-1115E0D95EEC}"/>
          </ac:spMkLst>
        </pc:spChg>
        <pc:spChg chg="add">
          <ac:chgData name="sruthy s" userId="52ee26211da858fb" providerId="LiveId" clId="{881487B1-83D7-477D-B282-C99040ACD310}" dt="2023-03-28T10:08:58.343" v="211" actId="26606"/>
          <ac:spMkLst>
            <pc:docMk/>
            <pc:sldMk cId="1723278710" sldId="258"/>
            <ac:spMk id="62" creationId="{E8A8EAB8-D2FF-444D-B34B-7D32F106AD0E}"/>
          </ac:spMkLst>
        </pc:spChg>
        <pc:picChg chg="mod ord">
          <ac:chgData name="sruthy s" userId="52ee26211da858fb" providerId="LiveId" clId="{881487B1-83D7-477D-B282-C99040ACD310}" dt="2023-03-28T10:08:58.343" v="211" actId="26606"/>
          <ac:picMkLst>
            <pc:docMk/>
            <pc:sldMk cId="1723278710" sldId="258"/>
            <ac:picMk id="7" creationId="{F58385DE-4C7A-FED8-96D0-8AAA8E2BED87}"/>
          </ac:picMkLst>
        </pc:picChg>
        <pc:cxnChg chg="add del">
          <ac:chgData name="sruthy s" userId="52ee26211da858fb" providerId="LiveId" clId="{881487B1-83D7-477D-B282-C99040ACD310}" dt="2023-03-28T07:59:10.531" v="20" actId="26606"/>
          <ac:cxnSpMkLst>
            <pc:docMk/>
            <pc:sldMk cId="1723278710" sldId="258"/>
            <ac:cxnSpMk id="19" creationId="{C41BAEC7-F7B0-4224-8B18-8F74B7D87F0B}"/>
          </ac:cxnSpMkLst>
        </pc:cxnChg>
        <pc:cxnChg chg="add">
          <ac:chgData name="sruthy s" userId="52ee26211da858fb" providerId="LiveId" clId="{881487B1-83D7-477D-B282-C99040ACD310}" dt="2023-03-28T10:08:58.343" v="211" actId="26606"/>
          <ac:cxnSpMkLst>
            <pc:docMk/>
            <pc:sldMk cId="1723278710" sldId="258"/>
            <ac:cxnSpMk id="64" creationId="{EEA38897-7BA3-4408-8083-3235339C4A60}"/>
          </ac:cxnSpMkLst>
        </pc:cxnChg>
        <pc:cxnChg chg="add">
          <ac:chgData name="sruthy s" userId="52ee26211da858fb" providerId="LiveId" clId="{881487B1-83D7-477D-B282-C99040ACD310}" dt="2023-03-28T10:08:58.343" v="211" actId="26606"/>
          <ac:cxnSpMkLst>
            <pc:docMk/>
            <pc:sldMk cId="1723278710" sldId="258"/>
            <ac:cxnSpMk id="66" creationId="{F11AD06B-AB20-4097-8606-5DA00DBACE88}"/>
          </ac:cxnSpMkLst>
        </pc:cxnChg>
      </pc:sldChg>
      <pc:sldChg chg="addSp delSp modSp add del mod setClrOvrMap">
        <pc:chgData name="sruthy s" userId="52ee26211da858fb" providerId="LiveId" clId="{881487B1-83D7-477D-B282-C99040ACD310}" dt="2023-03-29T10:42:09.856" v="1925" actId="2696"/>
        <pc:sldMkLst>
          <pc:docMk/>
          <pc:sldMk cId="4153020175" sldId="259"/>
        </pc:sldMkLst>
        <pc:spChg chg="add mod">
          <ac:chgData name="sruthy s" userId="52ee26211da858fb" providerId="LiveId" clId="{881487B1-83D7-477D-B282-C99040ACD310}" dt="2023-03-29T10:40:34.225" v="1914" actId="14100"/>
          <ac:spMkLst>
            <pc:docMk/>
            <pc:sldMk cId="4153020175" sldId="259"/>
            <ac:spMk id="2" creationId="{FDD7474D-9119-0009-2C99-E8EEEEDD1089}"/>
          </ac:spMkLst>
        </pc:spChg>
        <pc:spChg chg="add del mod">
          <ac:chgData name="sruthy s" userId="52ee26211da858fb" providerId="LiveId" clId="{881487B1-83D7-477D-B282-C99040ACD310}" dt="2023-03-29T10:17:56.693" v="1833" actId="478"/>
          <ac:spMkLst>
            <pc:docMk/>
            <pc:sldMk cId="4153020175" sldId="259"/>
            <ac:spMk id="3" creationId="{45C2F1DC-866E-A870-BA6E-1F26D1E6A435}"/>
          </ac:spMkLst>
        </pc:spChg>
        <pc:spChg chg="add mod">
          <ac:chgData name="sruthy s" userId="52ee26211da858fb" providerId="LiveId" clId="{881487B1-83D7-477D-B282-C99040ACD310}" dt="2023-03-29T10:41:27.197" v="1921" actId="20577"/>
          <ac:spMkLst>
            <pc:docMk/>
            <pc:sldMk cId="4153020175" sldId="259"/>
            <ac:spMk id="4" creationId="{4CCBD93E-18EF-DF87-FA1B-012A4DA7785C}"/>
          </ac:spMkLst>
        </pc:spChg>
        <pc:spChg chg="del mod">
          <ac:chgData name="sruthy s" userId="52ee26211da858fb" providerId="LiveId" clId="{881487B1-83D7-477D-B282-C99040ACD310}" dt="2023-03-28T08:13:37.053" v="146" actId="478"/>
          <ac:spMkLst>
            <pc:docMk/>
            <pc:sldMk cId="4153020175" sldId="259"/>
            <ac:spMk id="6" creationId="{3F47184C-D1B3-4B50-BD66-C9EC309E301C}"/>
          </ac:spMkLst>
        </pc:spChg>
        <pc:spChg chg="del">
          <ac:chgData name="sruthy s" userId="52ee26211da858fb" providerId="LiveId" clId="{881487B1-83D7-477D-B282-C99040ACD310}" dt="2023-03-28T08:13:40.421" v="147" actId="478"/>
          <ac:spMkLst>
            <pc:docMk/>
            <pc:sldMk cId="4153020175" sldId="259"/>
            <ac:spMk id="9" creationId="{99112E96-CA31-4AE0-BCF5-A17C12F8EA4D}"/>
          </ac:spMkLst>
        </pc:spChg>
        <pc:spChg chg="add del">
          <ac:chgData name="sruthy s" userId="52ee26211da858fb" providerId="LiveId" clId="{881487B1-83D7-477D-B282-C99040ACD310}" dt="2023-03-29T10:21:06.828" v="1861" actId="26606"/>
          <ac:spMkLst>
            <pc:docMk/>
            <pc:sldMk cId="4153020175" sldId="259"/>
            <ac:spMk id="55" creationId="{ECC07320-C2CA-4E29-8481-9D9E143C7788}"/>
          </ac:spMkLst>
        </pc:spChg>
        <pc:spChg chg="add del">
          <ac:chgData name="sruthy s" userId="52ee26211da858fb" providerId="LiveId" clId="{881487B1-83D7-477D-B282-C99040ACD310}" dt="2023-03-29T10:21:06.828" v="1861" actId="26606"/>
          <ac:spMkLst>
            <pc:docMk/>
            <pc:sldMk cId="4153020175" sldId="259"/>
            <ac:spMk id="57" creationId="{178FB36B-5BFE-42CA-BC60-1115E0D95EEC}"/>
          </ac:spMkLst>
        </pc:spChg>
        <pc:spChg chg="add del">
          <ac:chgData name="sruthy s" userId="52ee26211da858fb" providerId="LiveId" clId="{881487B1-83D7-477D-B282-C99040ACD310}" dt="2023-03-29T10:21:06.828" v="1861" actId="26606"/>
          <ac:spMkLst>
            <pc:docMk/>
            <pc:sldMk cId="4153020175" sldId="259"/>
            <ac:spMk id="62" creationId="{657F69E0-C4B0-4BEC-A689-4F8D877F05D4}"/>
          </ac:spMkLst>
        </pc:spChg>
        <pc:spChg chg="add del">
          <ac:chgData name="sruthy s" userId="52ee26211da858fb" providerId="LiveId" clId="{881487B1-83D7-477D-B282-C99040ACD310}" dt="2023-03-29T10:21:06.828" v="1861" actId="26606"/>
          <ac:spMkLst>
            <pc:docMk/>
            <pc:sldMk cId="4153020175" sldId="259"/>
            <ac:spMk id="64" creationId="{9F6380B4-6A1C-481E-8408-B4E6C75B9B81}"/>
          </ac:spMkLst>
        </pc:spChg>
        <pc:spChg chg="add del">
          <ac:chgData name="sruthy s" userId="52ee26211da858fb" providerId="LiveId" clId="{881487B1-83D7-477D-B282-C99040ACD310}" dt="2023-03-29T10:21:04.606" v="1859" actId="26606"/>
          <ac:spMkLst>
            <pc:docMk/>
            <pc:sldMk cId="4153020175" sldId="259"/>
            <ac:spMk id="69" creationId="{9B7AD9F6-8CE7-4299-8FC6-328F4DCD3FF9}"/>
          </ac:spMkLst>
        </pc:spChg>
        <pc:spChg chg="add del">
          <ac:chgData name="sruthy s" userId="52ee26211da858fb" providerId="LiveId" clId="{881487B1-83D7-477D-B282-C99040ACD310}" dt="2023-03-29T10:21:04.606" v="1859" actId="26606"/>
          <ac:spMkLst>
            <pc:docMk/>
            <pc:sldMk cId="4153020175" sldId="259"/>
            <ac:spMk id="71" creationId="{F49775AF-8896-43EE-92C6-83497D6DC56F}"/>
          </ac:spMkLst>
        </pc:spChg>
        <pc:spChg chg="add del">
          <ac:chgData name="sruthy s" userId="52ee26211da858fb" providerId="LiveId" clId="{881487B1-83D7-477D-B282-C99040ACD310}" dt="2023-03-29T10:21:02.817" v="1857" actId="26606"/>
          <ac:spMkLst>
            <pc:docMk/>
            <pc:sldMk cId="4153020175" sldId="259"/>
            <ac:spMk id="76" creationId="{47942995-B07F-4636-9A06-C6A104B260A8}"/>
          </ac:spMkLst>
        </pc:spChg>
        <pc:spChg chg="add del">
          <ac:chgData name="sruthy s" userId="52ee26211da858fb" providerId="LiveId" clId="{881487B1-83D7-477D-B282-C99040ACD310}" dt="2023-03-29T10:21:02.817" v="1857" actId="26606"/>
          <ac:spMkLst>
            <pc:docMk/>
            <pc:sldMk cId="4153020175" sldId="259"/>
            <ac:spMk id="83" creationId="{B81933D1-5615-42C7-9C0B-4EB7105CCE2D}"/>
          </ac:spMkLst>
        </pc:spChg>
        <pc:spChg chg="add del">
          <ac:chgData name="sruthy s" userId="52ee26211da858fb" providerId="LiveId" clId="{881487B1-83D7-477D-B282-C99040ACD310}" dt="2023-03-29T10:21:02.817" v="1857" actId="26606"/>
          <ac:spMkLst>
            <pc:docMk/>
            <pc:sldMk cId="4153020175" sldId="259"/>
            <ac:spMk id="85" creationId="{19C9EAEA-39D0-4B0E-A0EB-51E7B26740B1}"/>
          </ac:spMkLst>
        </pc:spChg>
        <pc:grpChg chg="add del">
          <ac:chgData name="sruthy s" userId="52ee26211da858fb" providerId="LiveId" clId="{881487B1-83D7-477D-B282-C99040ACD310}" dt="2023-03-29T10:21:02.817" v="1857" actId="26606"/>
          <ac:grpSpMkLst>
            <pc:docMk/>
            <pc:sldMk cId="4153020175" sldId="259"/>
            <ac:grpSpMk id="78" creationId="{032D8612-31EB-44CF-A1D0-14FD4C705424}"/>
          </ac:grpSpMkLst>
        </pc:grpChg>
        <pc:picChg chg="mod ord">
          <ac:chgData name="sruthy s" userId="52ee26211da858fb" providerId="LiveId" clId="{881487B1-83D7-477D-B282-C99040ACD310}" dt="2023-03-29T10:40:50.431" v="1917" actId="1076"/>
          <ac:picMkLst>
            <pc:docMk/>
            <pc:sldMk cId="4153020175" sldId="259"/>
            <ac:picMk id="7" creationId="{F58385DE-4C7A-FED8-96D0-8AAA8E2BED87}"/>
          </ac:picMkLst>
        </pc:picChg>
      </pc:sldChg>
      <pc:sldChg chg="addSp delSp modSp add mod ord setClrOvrMap">
        <pc:chgData name="sruthy s" userId="52ee26211da858fb" providerId="LiveId" clId="{881487B1-83D7-477D-B282-C99040ACD310}" dt="2023-03-29T11:33:59.886" v="2034" actId="255"/>
        <pc:sldMkLst>
          <pc:docMk/>
          <pc:sldMk cId="4174812908" sldId="260"/>
        </pc:sldMkLst>
        <pc:spChg chg="add mod ord">
          <ac:chgData name="sruthy s" userId="52ee26211da858fb" providerId="LiveId" clId="{881487B1-83D7-477D-B282-C99040ACD310}" dt="2023-03-29T11:33:59.886" v="2034" actId="255"/>
          <ac:spMkLst>
            <pc:docMk/>
            <pc:sldMk cId="4174812908" sldId="260"/>
            <ac:spMk id="2" creationId="{2362B6E7-CFF4-8CA0-A1E5-41C15F96B463}"/>
          </ac:spMkLst>
        </pc:spChg>
        <pc:spChg chg="add mod">
          <ac:chgData name="sruthy s" userId="52ee26211da858fb" providerId="LiveId" clId="{881487B1-83D7-477D-B282-C99040ACD310}" dt="2023-03-29T11:33:33.922" v="2033" actId="255"/>
          <ac:spMkLst>
            <pc:docMk/>
            <pc:sldMk cId="4174812908" sldId="260"/>
            <ac:spMk id="3" creationId="{36BDB093-2A2C-D447-E9D2-ADAA3FC2AE35}"/>
          </ac:spMkLst>
        </pc:spChg>
        <pc:spChg chg="del mod">
          <ac:chgData name="sruthy s" userId="52ee26211da858fb" providerId="LiveId" clId="{881487B1-83D7-477D-B282-C99040ACD310}" dt="2023-03-28T10:06:37.075" v="186" actId="478"/>
          <ac:spMkLst>
            <pc:docMk/>
            <pc:sldMk cId="4174812908" sldId="260"/>
            <ac:spMk id="6" creationId="{3F47184C-D1B3-4B50-BD66-C9EC309E301C}"/>
          </ac:spMkLst>
        </pc:spChg>
        <pc:spChg chg="mod ord">
          <ac:chgData name="sruthy s" userId="52ee26211da858fb" providerId="LiveId" clId="{881487B1-83D7-477D-B282-C99040ACD310}" dt="2023-03-28T10:07:50.357" v="202" actId="26606"/>
          <ac:spMkLst>
            <pc:docMk/>
            <pc:sldMk cId="4174812908" sldId="260"/>
            <ac:spMk id="11" creationId="{B79D6175-78F5-4484-9513-3BBDFF966781}"/>
          </ac:spMkLst>
        </pc:spChg>
        <pc:spChg chg="add del">
          <ac:chgData name="sruthy s" userId="52ee26211da858fb" providerId="LiveId" clId="{881487B1-83D7-477D-B282-C99040ACD310}" dt="2023-03-28T10:05:57.612" v="179" actId="26606"/>
          <ac:spMkLst>
            <pc:docMk/>
            <pc:sldMk cId="4174812908" sldId="260"/>
            <ac:spMk id="55" creationId="{ECC07320-C2CA-4E29-8481-9D9E143C7788}"/>
          </ac:spMkLst>
        </pc:spChg>
        <pc:spChg chg="add del">
          <ac:chgData name="sruthy s" userId="52ee26211da858fb" providerId="LiveId" clId="{881487B1-83D7-477D-B282-C99040ACD310}" dt="2023-03-28T10:05:57.612" v="179" actId="26606"/>
          <ac:spMkLst>
            <pc:docMk/>
            <pc:sldMk cId="4174812908" sldId="260"/>
            <ac:spMk id="57" creationId="{178FB36B-5BFE-42CA-BC60-1115E0D95EEC}"/>
          </ac:spMkLst>
        </pc:spChg>
        <pc:spChg chg="add del">
          <ac:chgData name="sruthy s" userId="52ee26211da858fb" providerId="LiveId" clId="{881487B1-83D7-477D-B282-C99040ACD310}" dt="2023-03-28T10:05:44.984" v="176" actId="26606"/>
          <ac:spMkLst>
            <pc:docMk/>
            <pc:sldMk cId="4174812908" sldId="260"/>
            <ac:spMk id="62" creationId="{9AA72BD9-2C5A-4EDC-931F-5AA08EACA0F3}"/>
          </ac:spMkLst>
        </pc:spChg>
        <pc:spChg chg="add del">
          <ac:chgData name="sruthy s" userId="52ee26211da858fb" providerId="LiveId" clId="{881487B1-83D7-477D-B282-C99040ACD310}" dt="2023-03-28T10:05:44.984" v="176" actId="26606"/>
          <ac:spMkLst>
            <pc:docMk/>
            <pc:sldMk cId="4174812908" sldId="260"/>
            <ac:spMk id="64" creationId="{DD3981AC-7B61-4947-BCF3-F7AA7FA385B9}"/>
          </ac:spMkLst>
        </pc:spChg>
        <pc:spChg chg="add del">
          <ac:chgData name="sruthy s" userId="52ee26211da858fb" providerId="LiveId" clId="{881487B1-83D7-477D-B282-C99040ACD310}" dt="2023-03-28T10:05:44.984" v="176" actId="26606"/>
          <ac:spMkLst>
            <pc:docMk/>
            <pc:sldMk cId="4174812908" sldId="260"/>
            <ac:spMk id="66" creationId="{55D4142C-5077-457F-A6AD-3FECFDB39685}"/>
          </ac:spMkLst>
        </pc:spChg>
        <pc:spChg chg="add del">
          <ac:chgData name="sruthy s" userId="52ee26211da858fb" providerId="LiveId" clId="{881487B1-83D7-477D-B282-C99040ACD310}" dt="2023-03-28T10:05:44.984" v="176" actId="26606"/>
          <ac:spMkLst>
            <pc:docMk/>
            <pc:sldMk cId="4174812908" sldId="260"/>
            <ac:spMk id="68" creationId="{7A5F0580-5EE9-419F-96EE-B6529EF6E7D0}"/>
          </ac:spMkLst>
        </pc:spChg>
        <pc:spChg chg="add del">
          <ac:chgData name="sruthy s" userId="52ee26211da858fb" providerId="LiveId" clId="{881487B1-83D7-477D-B282-C99040ACD310}" dt="2023-03-28T10:05:57.590" v="178" actId="26606"/>
          <ac:spMkLst>
            <pc:docMk/>
            <pc:sldMk cId="4174812908" sldId="260"/>
            <ac:spMk id="70" creationId="{79BB35BC-D5C2-4C8B-A22A-A71E6191913B}"/>
          </ac:spMkLst>
        </pc:spChg>
        <pc:spChg chg="add del">
          <ac:chgData name="sruthy s" userId="52ee26211da858fb" providerId="LiveId" clId="{881487B1-83D7-477D-B282-C99040ACD310}" dt="2023-03-28T10:07:50.357" v="202" actId="26606"/>
          <ac:spMkLst>
            <pc:docMk/>
            <pc:sldMk cId="4174812908" sldId="260"/>
            <ac:spMk id="72" creationId="{8181FC64-B306-4821-98E2-780662EFC486}"/>
          </ac:spMkLst>
        </pc:spChg>
        <pc:spChg chg="add del">
          <ac:chgData name="sruthy s" userId="52ee26211da858fb" providerId="LiveId" clId="{881487B1-83D7-477D-B282-C99040ACD310}" dt="2023-03-28T10:07:50.357" v="202" actId="26606"/>
          <ac:spMkLst>
            <pc:docMk/>
            <pc:sldMk cId="4174812908" sldId="260"/>
            <ac:spMk id="73" creationId="{5871FC61-DD4E-47D4-81FD-8A7E7D12B371}"/>
          </ac:spMkLst>
        </pc:spChg>
        <pc:spChg chg="add del">
          <ac:chgData name="sruthy s" userId="52ee26211da858fb" providerId="LiveId" clId="{881487B1-83D7-477D-B282-C99040ACD310}" dt="2023-03-28T10:07:50.357" v="202" actId="26606"/>
          <ac:spMkLst>
            <pc:docMk/>
            <pc:sldMk cId="4174812908" sldId="260"/>
            <ac:spMk id="74" creationId="{F9EC3F91-A75C-4F74-867E-E4C28C13546B}"/>
          </ac:spMkLst>
        </pc:spChg>
        <pc:spChg chg="add del">
          <ac:chgData name="sruthy s" userId="52ee26211da858fb" providerId="LiveId" clId="{881487B1-83D7-477D-B282-C99040ACD310}" dt="2023-03-28T10:07:50.357" v="202" actId="26606"/>
          <ac:spMkLst>
            <pc:docMk/>
            <pc:sldMk cId="4174812908" sldId="260"/>
            <ac:spMk id="75" creationId="{829A1E2C-5AC8-40FC-99E9-832069D39792}"/>
          </ac:spMkLst>
        </pc:spChg>
        <pc:spChg chg="add del">
          <ac:chgData name="sruthy s" userId="52ee26211da858fb" providerId="LiveId" clId="{881487B1-83D7-477D-B282-C99040ACD310}" dt="2023-03-28T10:07:41.162" v="199" actId="26606"/>
          <ac:spMkLst>
            <pc:docMk/>
            <pc:sldMk cId="4174812908" sldId="260"/>
            <ac:spMk id="80" creationId="{0DBF1ABE-8590-450D-BB49-BDDCCF3EEA9E}"/>
          </ac:spMkLst>
        </pc:spChg>
        <pc:spChg chg="add del">
          <ac:chgData name="sruthy s" userId="52ee26211da858fb" providerId="LiveId" clId="{881487B1-83D7-477D-B282-C99040ACD310}" dt="2023-03-28T10:07:41.162" v="199" actId="26606"/>
          <ac:spMkLst>
            <pc:docMk/>
            <pc:sldMk cId="4174812908" sldId="260"/>
            <ac:spMk id="82" creationId="{F6DD4703-FD80-4610-ACE9-01DCD86D8C18}"/>
          </ac:spMkLst>
        </pc:spChg>
        <pc:spChg chg="add del">
          <ac:chgData name="sruthy s" userId="52ee26211da858fb" providerId="LiveId" clId="{881487B1-83D7-477D-B282-C99040ACD310}" dt="2023-03-28T10:07:41.162" v="199" actId="26606"/>
          <ac:spMkLst>
            <pc:docMk/>
            <pc:sldMk cId="4174812908" sldId="260"/>
            <ac:spMk id="84" creationId="{9CEFCBC2-6F82-4011-8D8D-90F43DCB1DAF}"/>
          </ac:spMkLst>
        </pc:spChg>
        <pc:spChg chg="add del">
          <ac:chgData name="sruthy s" userId="52ee26211da858fb" providerId="LiveId" clId="{881487B1-83D7-477D-B282-C99040ACD310}" dt="2023-03-28T10:07:41.162" v="199" actId="26606"/>
          <ac:spMkLst>
            <pc:docMk/>
            <pc:sldMk cId="4174812908" sldId="260"/>
            <ac:spMk id="86" creationId="{2E9DED9E-DE30-402A-B9D1-AC3C24025AD4}"/>
          </ac:spMkLst>
        </pc:spChg>
        <pc:spChg chg="add del">
          <ac:chgData name="sruthy s" userId="52ee26211da858fb" providerId="LiveId" clId="{881487B1-83D7-477D-B282-C99040ACD310}" dt="2023-03-28T10:07:41.162" v="199" actId="26606"/>
          <ac:spMkLst>
            <pc:docMk/>
            <pc:sldMk cId="4174812908" sldId="260"/>
            <ac:spMk id="88" creationId="{5CCB7C65-BA06-49C5-8D3C-51F97B409D65}"/>
          </ac:spMkLst>
        </pc:spChg>
        <pc:spChg chg="add del">
          <ac:chgData name="sruthy s" userId="52ee26211da858fb" providerId="LiveId" clId="{881487B1-83D7-477D-B282-C99040ACD310}" dt="2023-03-28T10:07:50.344" v="201" actId="26606"/>
          <ac:spMkLst>
            <pc:docMk/>
            <pc:sldMk cId="4174812908" sldId="260"/>
            <ac:spMk id="90" creationId="{0DBF1ABE-8590-450D-BB49-BDDCCF3EEA9E}"/>
          </ac:spMkLst>
        </pc:spChg>
        <pc:spChg chg="add del">
          <ac:chgData name="sruthy s" userId="52ee26211da858fb" providerId="LiveId" clId="{881487B1-83D7-477D-B282-C99040ACD310}" dt="2023-03-28T10:07:50.344" v="201" actId="26606"/>
          <ac:spMkLst>
            <pc:docMk/>
            <pc:sldMk cId="4174812908" sldId="260"/>
            <ac:spMk id="91" creationId="{18D32C3D-8F76-4E99-BE56-0836CC38CC84}"/>
          </ac:spMkLst>
        </pc:spChg>
        <pc:spChg chg="add del">
          <ac:chgData name="sruthy s" userId="52ee26211da858fb" providerId="LiveId" clId="{881487B1-83D7-477D-B282-C99040ACD310}" dt="2023-03-28T10:07:50.344" v="201" actId="26606"/>
          <ac:spMkLst>
            <pc:docMk/>
            <pc:sldMk cId="4174812908" sldId="260"/>
            <ac:spMk id="92" creationId="{70766076-46F5-42D5-A773-2B3BEF2B8B74}"/>
          </ac:spMkLst>
        </pc:spChg>
        <pc:spChg chg="add del">
          <ac:chgData name="sruthy s" userId="52ee26211da858fb" providerId="LiveId" clId="{881487B1-83D7-477D-B282-C99040ACD310}" dt="2023-03-28T10:07:50.344" v="201" actId="26606"/>
          <ac:spMkLst>
            <pc:docMk/>
            <pc:sldMk cId="4174812908" sldId="260"/>
            <ac:spMk id="93" creationId="{CB7B90D9-1EC2-4A12-B24A-342C1BCA2FA1}"/>
          </ac:spMkLst>
        </pc:spChg>
        <pc:spChg chg="add del">
          <ac:chgData name="sruthy s" userId="52ee26211da858fb" providerId="LiveId" clId="{881487B1-83D7-477D-B282-C99040ACD310}" dt="2023-03-28T10:08:07.753" v="205" actId="26606"/>
          <ac:spMkLst>
            <pc:docMk/>
            <pc:sldMk cId="4174812908" sldId="260"/>
            <ac:spMk id="95" creationId="{0DBF1ABE-8590-450D-BB49-BDDCCF3EEA9E}"/>
          </ac:spMkLst>
        </pc:spChg>
        <pc:spChg chg="add del">
          <ac:chgData name="sruthy s" userId="52ee26211da858fb" providerId="LiveId" clId="{881487B1-83D7-477D-B282-C99040ACD310}" dt="2023-03-28T10:08:07.753" v="205" actId="26606"/>
          <ac:spMkLst>
            <pc:docMk/>
            <pc:sldMk cId="4174812908" sldId="260"/>
            <ac:spMk id="96" creationId="{F6DD4703-FD80-4610-ACE9-01DCD86D8C18}"/>
          </ac:spMkLst>
        </pc:spChg>
        <pc:spChg chg="add del">
          <ac:chgData name="sruthy s" userId="52ee26211da858fb" providerId="LiveId" clId="{881487B1-83D7-477D-B282-C99040ACD310}" dt="2023-03-28T10:08:07.753" v="205" actId="26606"/>
          <ac:spMkLst>
            <pc:docMk/>
            <pc:sldMk cId="4174812908" sldId="260"/>
            <ac:spMk id="97" creationId="{9CEFCBC2-6F82-4011-8D8D-90F43DCB1DAF}"/>
          </ac:spMkLst>
        </pc:spChg>
        <pc:spChg chg="add del">
          <ac:chgData name="sruthy s" userId="52ee26211da858fb" providerId="LiveId" clId="{881487B1-83D7-477D-B282-C99040ACD310}" dt="2023-03-28T10:08:07.753" v="205" actId="26606"/>
          <ac:spMkLst>
            <pc:docMk/>
            <pc:sldMk cId="4174812908" sldId="260"/>
            <ac:spMk id="98" creationId="{2E9DED9E-DE30-402A-B9D1-AC3C24025AD4}"/>
          </ac:spMkLst>
        </pc:spChg>
        <pc:spChg chg="add del">
          <ac:chgData name="sruthy s" userId="52ee26211da858fb" providerId="LiveId" clId="{881487B1-83D7-477D-B282-C99040ACD310}" dt="2023-03-28T10:08:07.753" v="205" actId="26606"/>
          <ac:spMkLst>
            <pc:docMk/>
            <pc:sldMk cId="4174812908" sldId="260"/>
            <ac:spMk id="99" creationId="{5CCB7C65-BA06-49C5-8D3C-51F97B409D65}"/>
          </ac:spMkLst>
        </pc:spChg>
        <pc:spChg chg="add del">
          <ac:chgData name="sruthy s" userId="52ee26211da858fb" providerId="LiveId" clId="{881487B1-83D7-477D-B282-C99040ACD310}" dt="2023-03-28T10:08:19.831" v="208" actId="26606"/>
          <ac:spMkLst>
            <pc:docMk/>
            <pc:sldMk cId="4174812908" sldId="260"/>
            <ac:spMk id="104" creationId="{9B7AD9F6-8CE7-4299-8FC6-328F4DCD3FF9}"/>
          </ac:spMkLst>
        </pc:spChg>
        <pc:spChg chg="add del">
          <ac:chgData name="sruthy s" userId="52ee26211da858fb" providerId="LiveId" clId="{881487B1-83D7-477D-B282-C99040ACD310}" dt="2023-03-28T10:08:19.831" v="208" actId="26606"/>
          <ac:spMkLst>
            <pc:docMk/>
            <pc:sldMk cId="4174812908" sldId="260"/>
            <ac:spMk id="106" creationId="{F49775AF-8896-43EE-92C6-83497D6DC56F}"/>
          </ac:spMkLst>
        </pc:spChg>
        <pc:spChg chg="add">
          <ac:chgData name="sruthy s" userId="52ee26211da858fb" providerId="LiveId" clId="{881487B1-83D7-477D-B282-C99040ACD310}" dt="2023-03-28T10:08:19.831" v="208" actId="26606"/>
          <ac:spMkLst>
            <pc:docMk/>
            <pc:sldMk cId="4174812908" sldId="260"/>
            <ac:spMk id="111" creationId="{06DA9DF9-31F7-4056-B42E-878CC92417B8}"/>
          </ac:spMkLst>
        </pc:spChg>
        <pc:picChg chg="mod ord">
          <ac:chgData name="sruthy s" userId="52ee26211da858fb" providerId="LiveId" clId="{881487B1-83D7-477D-B282-C99040ACD310}" dt="2023-03-29T10:49:31.638" v="1998" actId="14100"/>
          <ac:picMkLst>
            <pc:docMk/>
            <pc:sldMk cId="4174812908" sldId="260"/>
            <ac:picMk id="7" creationId="{F58385DE-4C7A-FED8-96D0-8AAA8E2BED87}"/>
          </ac:picMkLst>
        </pc:picChg>
      </pc:sldChg>
      <pc:sldChg chg="addSp delSp modSp add del mod">
        <pc:chgData name="sruthy s" userId="52ee26211da858fb" providerId="LiveId" clId="{881487B1-83D7-477D-B282-C99040ACD310}" dt="2023-03-29T12:25:04.439" v="2050" actId="255"/>
        <pc:sldMkLst>
          <pc:docMk/>
          <pc:sldMk cId="1944922479" sldId="261"/>
        </pc:sldMkLst>
        <pc:spChg chg="add del mod">
          <ac:chgData name="sruthy s" userId="52ee26211da858fb" providerId="LiveId" clId="{881487B1-83D7-477D-B282-C99040ACD310}" dt="2023-03-28T10:23:18.564" v="265"/>
          <ac:spMkLst>
            <pc:docMk/>
            <pc:sldMk cId="1944922479" sldId="261"/>
            <ac:spMk id="2" creationId="{48286516-8F5B-F08A-0FC5-7B4012443909}"/>
          </ac:spMkLst>
        </pc:spChg>
        <pc:spChg chg="add mod">
          <ac:chgData name="sruthy s" userId="52ee26211da858fb" providerId="LiveId" clId="{881487B1-83D7-477D-B282-C99040ACD310}" dt="2023-03-29T08:36:03.529" v="1558" actId="14100"/>
          <ac:spMkLst>
            <pc:docMk/>
            <pc:sldMk cId="1944922479" sldId="261"/>
            <ac:spMk id="2" creationId="{AFDDFE68-18CC-1E37-57CE-D05BD32FE854}"/>
          </ac:spMkLst>
        </pc:spChg>
        <pc:spChg chg="add mod">
          <ac:chgData name="sruthy s" userId="52ee26211da858fb" providerId="LiveId" clId="{881487B1-83D7-477D-B282-C99040ACD310}" dt="2023-03-28T13:32:44.203" v="953" actId="14100"/>
          <ac:spMkLst>
            <pc:docMk/>
            <pc:sldMk cId="1944922479" sldId="261"/>
            <ac:spMk id="3" creationId="{71491E86-FAA9-E330-3B15-C64E8E46C508}"/>
          </ac:spMkLst>
        </pc:spChg>
        <pc:spChg chg="add del mod ord">
          <ac:chgData name="sruthy s" userId="52ee26211da858fb" providerId="LiveId" clId="{881487B1-83D7-477D-B282-C99040ACD310}" dt="2023-03-28T14:06:18.323" v="1088" actId="478"/>
          <ac:spMkLst>
            <pc:docMk/>
            <pc:sldMk cId="1944922479" sldId="261"/>
            <ac:spMk id="4" creationId="{FE7D3040-3032-4CE2-9C6C-F6553B5932BE}"/>
          </ac:spMkLst>
        </pc:spChg>
        <pc:spChg chg="add del mod">
          <ac:chgData name="sruthy s" userId="52ee26211da858fb" providerId="LiveId" clId="{881487B1-83D7-477D-B282-C99040ACD310}" dt="2023-03-28T14:08:58.952" v="1103" actId="478"/>
          <ac:spMkLst>
            <pc:docMk/>
            <pc:sldMk cId="1944922479" sldId="261"/>
            <ac:spMk id="5" creationId="{981F6832-4D86-7D72-9995-AF56DF12ADEA}"/>
          </ac:spMkLst>
        </pc:spChg>
        <pc:spChg chg="mod ord">
          <ac:chgData name="sruthy s" userId="52ee26211da858fb" providerId="LiveId" clId="{881487B1-83D7-477D-B282-C99040ACD310}" dt="2023-03-28T10:26:27.777" v="278" actId="26606"/>
          <ac:spMkLst>
            <pc:docMk/>
            <pc:sldMk cId="1944922479" sldId="261"/>
            <ac:spMk id="6" creationId="{3F47184C-D1B3-4B50-BD66-C9EC309E301C}"/>
          </ac:spMkLst>
        </pc:spChg>
        <pc:spChg chg="add mod">
          <ac:chgData name="sruthy s" userId="52ee26211da858fb" providerId="LiveId" clId="{881487B1-83D7-477D-B282-C99040ACD310}" dt="2023-03-29T12:25:04.439" v="2050" actId="255"/>
          <ac:spMkLst>
            <pc:docMk/>
            <pc:sldMk cId="1944922479" sldId="261"/>
            <ac:spMk id="10" creationId="{D0B22259-690D-2AFD-67A4-ABD54FEC80B0}"/>
          </ac:spMkLst>
        </pc:spChg>
        <pc:spChg chg="del mod">
          <ac:chgData name="sruthy s" userId="52ee26211da858fb" providerId="LiveId" clId="{881487B1-83D7-477D-B282-C99040ACD310}" dt="2023-03-28T10:22:39.393" v="261" actId="478"/>
          <ac:spMkLst>
            <pc:docMk/>
            <pc:sldMk cId="1944922479" sldId="261"/>
            <ac:spMk id="11" creationId="{B79D6175-78F5-4484-9513-3BBDFF966781}"/>
          </ac:spMkLst>
        </pc:spChg>
        <pc:spChg chg="add del mod">
          <ac:chgData name="sruthy s" userId="52ee26211da858fb" providerId="LiveId" clId="{881487B1-83D7-477D-B282-C99040ACD310}" dt="2023-03-28T14:13:53.777" v="1150" actId="478"/>
          <ac:spMkLst>
            <pc:docMk/>
            <pc:sldMk cId="1944922479" sldId="261"/>
            <ac:spMk id="12" creationId="{6BFDB4C6-21D5-EB73-1D10-1F5F012E5F95}"/>
          </ac:spMkLst>
        </pc:spChg>
        <pc:spChg chg="add del">
          <ac:chgData name="sruthy s" userId="52ee26211da858fb" providerId="LiveId" clId="{881487B1-83D7-477D-B282-C99040ACD310}" dt="2023-03-28T10:24:06.489" v="268" actId="26606"/>
          <ac:spMkLst>
            <pc:docMk/>
            <pc:sldMk cId="1944922479" sldId="261"/>
            <ac:spMk id="62" creationId="{E8A8EAB8-D2FF-444D-B34B-7D32F106AD0E}"/>
          </ac:spMkLst>
        </pc:spChg>
        <pc:spChg chg="add del">
          <ac:chgData name="sruthy s" userId="52ee26211da858fb" providerId="LiveId" clId="{881487B1-83D7-477D-B282-C99040ACD310}" dt="2023-03-28T10:24:06.481" v="267" actId="26606"/>
          <ac:spMkLst>
            <pc:docMk/>
            <pc:sldMk cId="1944922479" sldId="261"/>
            <ac:spMk id="71" creationId="{4613B4A9-1C7C-4729-A016-AB42D3979460}"/>
          </ac:spMkLst>
        </pc:spChg>
        <pc:spChg chg="add del">
          <ac:chgData name="sruthy s" userId="52ee26211da858fb" providerId="LiveId" clId="{881487B1-83D7-477D-B282-C99040ACD310}" dt="2023-03-28T10:24:47.656" v="269" actId="26606"/>
          <ac:spMkLst>
            <pc:docMk/>
            <pc:sldMk cId="1944922479" sldId="261"/>
            <ac:spMk id="76" creationId="{8DAAB828-02C8-4111-AC14-FF5ACEDDFE37}"/>
          </ac:spMkLst>
        </pc:spChg>
        <pc:spChg chg="add del">
          <ac:chgData name="sruthy s" userId="52ee26211da858fb" providerId="LiveId" clId="{881487B1-83D7-477D-B282-C99040ACD310}" dt="2023-03-28T10:26:27.777" v="278" actId="26606"/>
          <ac:spMkLst>
            <pc:docMk/>
            <pc:sldMk cId="1944922479" sldId="261"/>
            <ac:spMk id="81" creationId="{42A4FC2C-047E-45A5-965D-8E1E3BF09BC6}"/>
          </ac:spMkLst>
        </pc:spChg>
        <pc:spChg chg="add del">
          <ac:chgData name="sruthy s" userId="52ee26211da858fb" providerId="LiveId" clId="{881487B1-83D7-477D-B282-C99040ACD310}" dt="2023-03-28T13:32:35.421" v="950" actId="26606"/>
          <ac:spMkLst>
            <pc:docMk/>
            <pc:sldMk cId="1944922479" sldId="261"/>
            <ac:spMk id="86" creationId="{D47766EE-4192-4B2D-A5A0-F60F9A5F743F}"/>
          </ac:spMkLst>
        </pc:spChg>
        <pc:spChg chg="add del">
          <ac:chgData name="sruthy s" userId="52ee26211da858fb" providerId="LiveId" clId="{881487B1-83D7-477D-B282-C99040ACD310}" dt="2023-03-28T13:32:35.421" v="950" actId="26606"/>
          <ac:spMkLst>
            <pc:docMk/>
            <pc:sldMk cId="1944922479" sldId="261"/>
            <ac:spMk id="88" creationId="{D6705569-F545-4F47-A260-A9202826EA20}"/>
          </ac:spMkLst>
        </pc:spChg>
        <pc:spChg chg="add del">
          <ac:chgData name="sruthy s" userId="52ee26211da858fb" providerId="LiveId" clId="{881487B1-83D7-477D-B282-C99040ACD310}" dt="2023-03-28T13:34:21.276" v="955" actId="26606"/>
          <ac:spMkLst>
            <pc:docMk/>
            <pc:sldMk cId="1944922479" sldId="261"/>
            <ac:spMk id="93" creationId="{5F18414D-1626-4996-AACB-23D3DE45B03B}"/>
          </ac:spMkLst>
        </pc:spChg>
        <pc:spChg chg="add del">
          <ac:chgData name="sruthy s" userId="52ee26211da858fb" providerId="LiveId" clId="{881487B1-83D7-477D-B282-C99040ACD310}" dt="2023-03-28T13:34:21.276" v="955" actId="26606"/>
          <ac:spMkLst>
            <pc:docMk/>
            <pc:sldMk cId="1944922479" sldId="261"/>
            <ac:spMk id="95" creationId="{D84C2E9E-0B5D-4B5F-9A1F-70EBDCE39034}"/>
          </ac:spMkLst>
        </pc:spChg>
        <pc:grpChg chg="add del">
          <ac:chgData name="sruthy s" userId="52ee26211da858fb" providerId="LiveId" clId="{881487B1-83D7-477D-B282-C99040ACD310}" dt="2023-03-28T10:24:47.656" v="269" actId="26606"/>
          <ac:grpSpMkLst>
            <pc:docMk/>
            <pc:sldMk cId="1944922479" sldId="261"/>
            <ac:grpSpMk id="73" creationId="{C32D4553-E775-4F16-9A6F-FED8D166A5B7}"/>
          </ac:grpSpMkLst>
        </pc:grpChg>
        <pc:picChg chg="mod">
          <ac:chgData name="sruthy s" userId="52ee26211da858fb" providerId="LiveId" clId="{881487B1-83D7-477D-B282-C99040ACD310}" dt="2023-03-28T14:21:16.957" v="1171" actId="14100"/>
          <ac:picMkLst>
            <pc:docMk/>
            <pc:sldMk cId="1944922479" sldId="261"/>
            <ac:picMk id="7" creationId="{F58385DE-4C7A-FED8-96D0-8AAA8E2BED87}"/>
          </ac:picMkLst>
        </pc:picChg>
        <pc:picChg chg="add mod">
          <ac:chgData name="sruthy s" userId="52ee26211da858fb" providerId="LiveId" clId="{881487B1-83D7-477D-B282-C99040ACD310}" dt="2023-03-29T08:36:12.167" v="1559" actId="14100"/>
          <ac:picMkLst>
            <pc:docMk/>
            <pc:sldMk cId="1944922479" sldId="261"/>
            <ac:picMk id="9" creationId="{72E628C4-BAF6-050F-32DF-64E1E18317AC}"/>
          </ac:picMkLst>
        </pc:picChg>
        <pc:cxnChg chg="add del">
          <ac:chgData name="sruthy s" userId="52ee26211da858fb" providerId="LiveId" clId="{881487B1-83D7-477D-B282-C99040ACD310}" dt="2023-03-28T10:24:06.489" v="268" actId="26606"/>
          <ac:cxnSpMkLst>
            <pc:docMk/>
            <pc:sldMk cId="1944922479" sldId="261"/>
            <ac:cxnSpMk id="64" creationId="{EEA38897-7BA3-4408-8083-3235339C4A60}"/>
          </ac:cxnSpMkLst>
        </pc:cxnChg>
        <pc:cxnChg chg="add del">
          <ac:chgData name="sruthy s" userId="52ee26211da858fb" providerId="LiveId" clId="{881487B1-83D7-477D-B282-C99040ACD310}" dt="2023-03-28T10:24:06.489" v="268" actId="26606"/>
          <ac:cxnSpMkLst>
            <pc:docMk/>
            <pc:sldMk cId="1944922479" sldId="261"/>
            <ac:cxnSpMk id="66" creationId="{F11AD06B-AB20-4097-8606-5DA00DBACE88}"/>
          </ac:cxnSpMkLst>
        </pc:cxnChg>
        <pc:cxnChg chg="add del">
          <ac:chgData name="sruthy s" userId="52ee26211da858fb" providerId="LiveId" clId="{881487B1-83D7-477D-B282-C99040ACD310}" dt="2023-03-28T13:34:21.276" v="955" actId="26606"/>
          <ac:cxnSpMkLst>
            <pc:docMk/>
            <pc:sldMk cId="1944922479" sldId="261"/>
            <ac:cxnSpMk id="97" creationId="{07A9243D-8FC3-4B36-874B-55906B03F484}"/>
          </ac:cxnSpMkLst>
        </pc:cxnChg>
      </pc:sldChg>
      <pc:sldChg chg="modSp add del mod">
        <pc:chgData name="sruthy s" userId="52ee26211da858fb" providerId="LiveId" clId="{881487B1-83D7-477D-B282-C99040ACD310}" dt="2023-03-28T13:37:19.628" v="966" actId="47"/>
        <pc:sldMkLst>
          <pc:docMk/>
          <pc:sldMk cId="584686731" sldId="262"/>
        </pc:sldMkLst>
        <pc:spChg chg="mod">
          <ac:chgData name="sruthy s" userId="52ee26211da858fb" providerId="LiveId" clId="{881487B1-83D7-477D-B282-C99040ACD310}" dt="2023-03-28T13:34:02.081" v="954"/>
          <ac:spMkLst>
            <pc:docMk/>
            <pc:sldMk cId="584686731" sldId="262"/>
            <ac:spMk id="3" creationId="{71491E86-FAA9-E330-3B15-C64E8E46C508}"/>
          </ac:spMkLst>
        </pc:spChg>
        <pc:picChg chg="mod">
          <ac:chgData name="sruthy s" userId="52ee26211da858fb" providerId="LiveId" clId="{881487B1-83D7-477D-B282-C99040ACD310}" dt="2023-03-28T13:34:41.319" v="956" actId="1076"/>
          <ac:picMkLst>
            <pc:docMk/>
            <pc:sldMk cId="584686731" sldId="262"/>
            <ac:picMk id="7" creationId="{F58385DE-4C7A-FED8-96D0-8AAA8E2BED87}"/>
          </ac:picMkLst>
        </pc:picChg>
      </pc:sldChg>
      <pc:sldChg chg="add del">
        <pc:chgData name="sruthy s" userId="52ee26211da858fb" providerId="LiveId" clId="{881487B1-83D7-477D-B282-C99040ACD310}" dt="2023-03-28T13:37:21.905" v="967" actId="47"/>
        <pc:sldMkLst>
          <pc:docMk/>
          <pc:sldMk cId="1934506621" sldId="263"/>
        </pc:sldMkLst>
      </pc:sldChg>
      <pc:sldChg chg="add del">
        <pc:chgData name="sruthy s" userId="52ee26211da858fb" providerId="LiveId" clId="{881487B1-83D7-477D-B282-C99040ACD310}" dt="2023-03-28T11:35:32.269" v="285" actId="47"/>
        <pc:sldMkLst>
          <pc:docMk/>
          <pc:sldMk cId="3498130058" sldId="264"/>
        </pc:sldMkLst>
      </pc:sldChg>
      <pc:sldChg chg="addSp delSp modSp add mod ord setBg">
        <pc:chgData name="sruthy s" userId="52ee26211da858fb" providerId="LiveId" clId="{881487B1-83D7-477D-B282-C99040ACD310}" dt="2023-03-30T13:31:33.122" v="2464" actId="20577"/>
        <pc:sldMkLst>
          <pc:docMk/>
          <pc:sldMk cId="3644150144" sldId="264"/>
        </pc:sldMkLst>
        <pc:spChg chg="mod">
          <ac:chgData name="sruthy s" userId="52ee26211da858fb" providerId="LiveId" clId="{881487B1-83D7-477D-B282-C99040ACD310}" dt="2023-03-29T11:36:16.007" v="2049" actId="255"/>
          <ac:spMkLst>
            <pc:docMk/>
            <pc:sldMk cId="3644150144" sldId="264"/>
            <ac:spMk id="2" creationId="{4D95E453-3F35-CF03-163D-7A8DAD9B69F0}"/>
          </ac:spMkLst>
        </pc:spChg>
        <pc:spChg chg="del mod">
          <ac:chgData name="sruthy s" userId="52ee26211da858fb" providerId="LiveId" clId="{881487B1-83D7-477D-B282-C99040ACD310}" dt="2023-03-28T12:48:03.754" v="578" actId="478"/>
          <ac:spMkLst>
            <pc:docMk/>
            <pc:sldMk cId="3644150144" sldId="264"/>
            <ac:spMk id="3" creationId="{85A42033-05CE-D337-F6E0-F8A9B5BDFC79}"/>
          </ac:spMkLst>
        </pc:spChg>
        <pc:spChg chg="add del mod">
          <ac:chgData name="sruthy s" userId="52ee26211da858fb" providerId="LiveId" clId="{881487B1-83D7-477D-B282-C99040ACD310}" dt="2023-03-28T12:20:02.963" v="301"/>
          <ac:spMkLst>
            <pc:docMk/>
            <pc:sldMk cId="3644150144" sldId="264"/>
            <ac:spMk id="4" creationId="{147DA476-A6CC-95D2-6953-909915580548}"/>
          </ac:spMkLst>
        </pc:spChg>
        <pc:spChg chg="add del mod">
          <ac:chgData name="sruthy s" userId="52ee26211da858fb" providerId="LiveId" clId="{881487B1-83D7-477D-B282-C99040ACD310}" dt="2023-03-28T12:22:32.134" v="315" actId="26606"/>
          <ac:spMkLst>
            <pc:docMk/>
            <pc:sldMk cId="3644150144" sldId="264"/>
            <ac:spMk id="6" creationId="{9D753CA4-F904-D7E7-2E8A-FB40D63536DD}"/>
          </ac:spMkLst>
        </pc:spChg>
        <pc:spChg chg="del mod">
          <ac:chgData name="sruthy s" userId="52ee26211da858fb" providerId="LiveId" clId="{881487B1-83D7-477D-B282-C99040ACD310}" dt="2023-03-28T12:22:32.134" v="315" actId="26606"/>
          <ac:spMkLst>
            <pc:docMk/>
            <pc:sldMk cId="3644150144" sldId="264"/>
            <ac:spMk id="8" creationId="{C53397D5-BF3E-5A31-923F-BB1C2C471A4F}"/>
          </ac:spMkLst>
        </pc:spChg>
        <pc:spChg chg="add del mod">
          <ac:chgData name="sruthy s" userId="52ee26211da858fb" providerId="LiveId" clId="{881487B1-83D7-477D-B282-C99040ACD310}" dt="2023-03-28T12:54:23.617" v="611" actId="478"/>
          <ac:spMkLst>
            <pc:docMk/>
            <pc:sldMk cId="3644150144" sldId="264"/>
            <ac:spMk id="9" creationId="{1F0AE676-4855-EBAE-4237-FD8B03BEC6FE}"/>
          </ac:spMkLst>
        </pc:spChg>
        <pc:spChg chg="del mod">
          <ac:chgData name="sruthy s" userId="52ee26211da858fb" providerId="LiveId" clId="{881487B1-83D7-477D-B282-C99040ACD310}" dt="2023-03-28T11:35:55.038" v="298" actId="478"/>
          <ac:spMkLst>
            <pc:docMk/>
            <pc:sldMk cId="3644150144" sldId="264"/>
            <ac:spMk id="10" creationId="{D030E5FA-D988-AE42-7BC7-24CB50107017}"/>
          </ac:spMkLst>
        </pc:spChg>
        <pc:spChg chg="add del mod">
          <ac:chgData name="sruthy s" userId="52ee26211da858fb" providerId="LiveId" clId="{881487B1-83D7-477D-B282-C99040ACD310}" dt="2023-03-28T12:54:25.569" v="612" actId="478"/>
          <ac:spMkLst>
            <pc:docMk/>
            <pc:sldMk cId="3644150144" sldId="264"/>
            <ac:spMk id="11" creationId="{9C23AC2F-4ABE-415C-D897-E2E504241571}"/>
          </ac:spMkLst>
        </pc:spChg>
        <pc:spChg chg="add del mod">
          <ac:chgData name="sruthy s" userId="52ee26211da858fb" providerId="LiveId" clId="{881487B1-83D7-477D-B282-C99040ACD310}" dt="2023-03-28T12:54:27.394" v="613" actId="478"/>
          <ac:spMkLst>
            <pc:docMk/>
            <pc:sldMk cId="3644150144" sldId="264"/>
            <ac:spMk id="12" creationId="{9A8E3B7D-05AC-9C18-8D31-5E9336B48F18}"/>
          </ac:spMkLst>
        </pc:spChg>
        <pc:spChg chg="add">
          <ac:chgData name="sruthy s" userId="52ee26211da858fb" providerId="LiveId" clId="{881487B1-83D7-477D-B282-C99040ACD310}" dt="2023-03-28T12:22:32.134" v="315" actId="26606"/>
          <ac:spMkLst>
            <pc:docMk/>
            <pc:sldMk cId="3644150144" sldId="264"/>
            <ac:spMk id="13" creationId="{27BDFED6-6E33-4606-AFE2-886ADB1C018E}"/>
          </ac:spMkLst>
        </pc:spChg>
        <pc:spChg chg="add">
          <ac:chgData name="sruthy s" userId="52ee26211da858fb" providerId="LiveId" clId="{881487B1-83D7-477D-B282-C99040ACD310}" dt="2023-03-28T12:22:32.134" v="315" actId="26606"/>
          <ac:spMkLst>
            <pc:docMk/>
            <pc:sldMk cId="3644150144" sldId="264"/>
            <ac:spMk id="15" creationId="{890DEF05-784E-4B61-89E4-04C4ECF4E5A0}"/>
          </ac:spMkLst>
        </pc:spChg>
        <pc:spChg chg="add del">
          <ac:chgData name="sruthy s" userId="52ee26211da858fb" providerId="LiveId" clId="{881487B1-83D7-477D-B282-C99040ACD310}" dt="2023-03-28T12:46:47.118" v="563" actId="22"/>
          <ac:spMkLst>
            <pc:docMk/>
            <pc:sldMk cId="3644150144" sldId="264"/>
            <ac:spMk id="16" creationId="{5643D98A-648B-948B-9CDE-7B52786F84A1}"/>
          </ac:spMkLst>
        </pc:spChg>
        <pc:spChg chg="add del mod">
          <ac:chgData name="sruthy s" userId="52ee26211da858fb" providerId="LiveId" clId="{881487B1-83D7-477D-B282-C99040ACD310}" dt="2023-03-28T12:48:21.528" v="579" actId="478"/>
          <ac:spMkLst>
            <pc:docMk/>
            <pc:sldMk cId="3644150144" sldId="264"/>
            <ac:spMk id="19" creationId="{D65A1121-EE67-DB7E-7C36-E8DA1D606DB4}"/>
          </ac:spMkLst>
        </pc:spChg>
        <pc:spChg chg="add del mod">
          <ac:chgData name="sruthy s" userId="52ee26211da858fb" providerId="LiveId" clId="{881487B1-83D7-477D-B282-C99040ACD310}" dt="2023-03-28T12:50:23.008" v="582"/>
          <ac:spMkLst>
            <pc:docMk/>
            <pc:sldMk cId="3644150144" sldId="264"/>
            <ac:spMk id="20" creationId="{C894AC9A-4CB1-F0DD-293D-A97EFC072922}"/>
          </ac:spMkLst>
        </pc:spChg>
        <pc:spChg chg="add del mod">
          <ac:chgData name="sruthy s" userId="52ee26211da858fb" providerId="LiveId" clId="{881487B1-83D7-477D-B282-C99040ACD310}" dt="2023-03-28T12:50:52.088" v="585" actId="478"/>
          <ac:spMkLst>
            <pc:docMk/>
            <pc:sldMk cId="3644150144" sldId="264"/>
            <ac:spMk id="22" creationId="{A0C1BB5F-A848-517A-8D13-C8ED8011249D}"/>
          </ac:spMkLst>
        </pc:spChg>
        <pc:spChg chg="add del mod">
          <ac:chgData name="sruthy s" userId="52ee26211da858fb" providerId="LiveId" clId="{881487B1-83D7-477D-B282-C99040ACD310}" dt="2023-03-28T13:07:39.051" v="737" actId="478"/>
          <ac:spMkLst>
            <pc:docMk/>
            <pc:sldMk cId="3644150144" sldId="264"/>
            <ac:spMk id="23" creationId="{29C62950-DC07-A8E2-9A7E-502B263C7DD8}"/>
          </ac:spMkLst>
        </pc:spChg>
        <pc:spChg chg="add del mod">
          <ac:chgData name="sruthy s" userId="52ee26211da858fb" providerId="LiveId" clId="{881487B1-83D7-477D-B282-C99040ACD310}" dt="2023-03-28T13:07:43.501" v="738" actId="478"/>
          <ac:spMkLst>
            <pc:docMk/>
            <pc:sldMk cId="3644150144" sldId="264"/>
            <ac:spMk id="24" creationId="{5CD1D60F-AC64-3D7B-B745-B016720D7FD2}"/>
          </ac:spMkLst>
        </pc:spChg>
        <pc:spChg chg="add del mod">
          <ac:chgData name="sruthy s" userId="52ee26211da858fb" providerId="LiveId" clId="{881487B1-83D7-477D-B282-C99040ACD310}" dt="2023-03-28T13:07:46.551" v="739" actId="478"/>
          <ac:spMkLst>
            <pc:docMk/>
            <pc:sldMk cId="3644150144" sldId="264"/>
            <ac:spMk id="25" creationId="{B4D6070F-535C-9813-A3FC-AB0B0FBBDDC9}"/>
          </ac:spMkLst>
        </pc:spChg>
        <pc:spChg chg="add mod">
          <ac:chgData name="sruthy s" userId="52ee26211da858fb" providerId="LiveId" clId="{881487B1-83D7-477D-B282-C99040ACD310}" dt="2023-03-29T11:35:47.856" v="2048" actId="1076"/>
          <ac:spMkLst>
            <pc:docMk/>
            <pc:sldMk cId="3644150144" sldId="264"/>
            <ac:spMk id="26" creationId="{0600A43B-D65B-52EC-7345-BA69023E9D0C}"/>
          </ac:spMkLst>
        </pc:spChg>
        <pc:spChg chg="add del mod">
          <ac:chgData name="sruthy s" userId="52ee26211da858fb" providerId="LiveId" clId="{881487B1-83D7-477D-B282-C99040ACD310}" dt="2023-03-28T13:07:48.315" v="740" actId="478"/>
          <ac:spMkLst>
            <pc:docMk/>
            <pc:sldMk cId="3644150144" sldId="264"/>
            <ac:spMk id="27" creationId="{388DD0A5-CFE8-F671-9387-C9ACC045AB6C}"/>
          </ac:spMkLst>
        </pc:spChg>
        <pc:graphicFrameChg chg="add del mod modGraphic">
          <ac:chgData name="sruthy s" userId="52ee26211da858fb" providerId="LiveId" clId="{881487B1-83D7-477D-B282-C99040ACD310}" dt="2023-03-28T13:01:43.028" v="734" actId="478"/>
          <ac:graphicFrameMkLst>
            <pc:docMk/>
            <pc:sldMk cId="3644150144" sldId="264"/>
            <ac:graphicFrameMk id="28" creationId="{B65A3E19-BD17-C6E0-E059-296FDC6B8FF2}"/>
          </ac:graphicFrameMkLst>
        </pc:graphicFrameChg>
        <pc:graphicFrameChg chg="add mod modGraphic">
          <ac:chgData name="sruthy s" userId="52ee26211da858fb" providerId="LiveId" clId="{881487B1-83D7-477D-B282-C99040ACD310}" dt="2023-03-30T13:31:33.122" v="2464" actId="20577"/>
          <ac:graphicFrameMkLst>
            <pc:docMk/>
            <pc:sldMk cId="3644150144" sldId="264"/>
            <ac:graphicFrameMk id="29" creationId="{B2FEAB44-2C42-A0B4-0C1E-EC6785743CA9}"/>
          </ac:graphicFrameMkLst>
        </pc:graphicFrameChg>
        <pc:picChg chg="del mod ord">
          <ac:chgData name="sruthy s" userId="52ee26211da858fb" providerId="LiveId" clId="{881487B1-83D7-477D-B282-C99040ACD310}" dt="2023-03-28T13:20:26.321" v="890" actId="478"/>
          <ac:picMkLst>
            <pc:docMk/>
            <pc:sldMk cId="3644150144" sldId="264"/>
            <ac:picMk id="7" creationId="{F58385DE-4C7A-FED8-96D0-8AAA8E2BED87}"/>
          </ac:picMkLst>
        </pc:picChg>
        <pc:cxnChg chg="add">
          <ac:chgData name="sruthy s" userId="52ee26211da858fb" providerId="LiveId" clId="{881487B1-83D7-477D-B282-C99040ACD310}" dt="2023-03-28T12:22:32.134" v="315" actId="26606"/>
          <ac:cxnSpMkLst>
            <pc:docMk/>
            <pc:sldMk cId="3644150144" sldId="264"/>
            <ac:cxnSpMk id="17" creationId="{C41BAEC7-F7B0-4224-8B18-8F74B7D87F0B}"/>
          </ac:cxnSpMkLst>
        </pc:cxnChg>
      </pc:sldChg>
      <pc:sldChg chg="addSp delSp modSp add del mod">
        <pc:chgData name="sruthy s" userId="52ee26211da858fb" providerId="LiveId" clId="{881487B1-83D7-477D-B282-C99040ACD310}" dt="2023-03-28T13:37:11.603" v="965" actId="47"/>
        <pc:sldMkLst>
          <pc:docMk/>
          <pc:sldMk cId="1210751739" sldId="265"/>
        </pc:sldMkLst>
        <pc:spChg chg="mod ord">
          <ac:chgData name="sruthy s" userId="52ee26211da858fb" providerId="LiveId" clId="{881487B1-83D7-477D-B282-C99040ACD310}" dt="2023-03-28T13:30:44.560" v="949" actId="26606"/>
          <ac:spMkLst>
            <pc:docMk/>
            <pc:sldMk cId="1210751739" sldId="265"/>
            <ac:spMk id="4" creationId="{FE7D3040-3032-4CE2-9C6C-F6553B5932BE}"/>
          </ac:spMkLst>
        </pc:spChg>
        <pc:spChg chg="del">
          <ac:chgData name="sruthy s" userId="52ee26211da858fb" providerId="LiveId" clId="{881487B1-83D7-477D-B282-C99040ACD310}" dt="2023-03-28T13:30:44.560" v="949" actId="26606"/>
          <ac:spMkLst>
            <pc:docMk/>
            <pc:sldMk cId="1210751739" sldId="265"/>
            <ac:spMk id="86" creationId="{D47766EE-4192-4B2D-A5A0-F60F9A5F743F}"/>
          </ac:spMkLst>
        </pc:spChg>
        <pc:spChg chg="del">
          <ac:chgData name="sruthy s" userId="52ee26211da858fb" providerId="LiveId" clId="{881487B1-83D7-477D-B282-C99040ACD310}" dt="2023-03-28T13:30:44.560" v="949" actId="26606"/>
          <ac:spMkLst>
            <pc:docMk/>
            <pc:sldMk cId="1210751739" sldId="265"/>
            <ac:spMk id="88" creationId="{D6705569-F545-4F47-A260-A9202826EA20}"/>
          </ac:spMkLst>
        </pc:spChg>
        <pc:spChg chg="add">
          <ac:chgData name="sruthy s" userId="52ee26211da858fb" providerId="LiveId" clId="{881487B1-83D7-477D-B282-C99040ACD310}" dt="2023-03-28T13:30:44.560" v="949" actId="26606"/>
          <ac:spMkLst>
            <pc:docMk/>
            <pc:sldMk cId="1210751739" sldId="265"/>
            <ac:spMk id="93" creationId="{37C89E4B-3C9F-44B9-8B86-D9E3D112D8EC}"/>
          </ac:spMkLst>
        </pc:spChg>
        <pc:picChg chg="mod">
          <ac:chgData name="sruthy s" userId="52ee26211da858fb" providerId="LiveId" clId="{881487B1-83D7-477D-B282-C99040ACD310}" dt="2023-03-28T13:30:44.560" v="949" actId="26606"/>
          <ac:picMkLst>
            <pc:docMk/>
            <pc:sldMk cId="1210751739" sldId="265"/>
            <ac:picMk id="7" creationId="{F58385DE-4C7A-FED8-96D0-8AAA8E2BED87}"/>
          </ac:picMkLst>
        </pc:picChg>
        <pc:cxnChg chg="add">
          <ac:chgData name="sruthy s" userId="52ee26211da858fb" providerId="LiveId" clId="{881487B1-83D7-477D-B282-C99040ACD310}" dt="2023-03-28T13:30:44.560" v="949" actId="26606"/>
          <ac:cxnSpMkLst>
            <pc:docMk/>
            <pc:sldMk cId="1210751739" sldId="265"/>
            <ac:cxnSpMk id="95" creationId="{AA2EAA10-076F-46BD-8F0F-B9A2FB77A85C}"/>
          </ac:cxnSpMkLst>
        </pc:cxnChg>
        <pc:cxnChg chg="add">
          <ac:chgData name="sruthy s" userId="52ee26211da858fb" providerId="LiveId" clId="{881487B1-83D7-477D-B282-C99040ACD310}" dt="2023-03-28T13:30:44.560" v="949" actId="26606"/>
          <ac:cxnSpMkLst>
            <pc:docMk/>
            <pc:sldMk cId="1210751739" sldId="265"/>
            <ac:cxnSpMk id="97" creationId="{D891E407-403B-4764-86C9-33A56D3BCAA3}"/>
          </ac:cxnSpMkLst>
        </pc:cxnChg>
      </pc:sldChg>
      <pc:sldChg chg="add del">
        <pc:chgData name="sruthy s" userId="52ee26211da858fb" providerId="LiveId" clId="{881487B1-83D7-477D-B282-C99040ACD310}" dt="2023-03-28T13:23:05.468" v="903" actId="47"/>
        <pc:sldMkLst>
          <pc:docMk/>
          <pc:sldMk cId="2365006830" sldId="265"/>
        </pc:sldMkLst>
      </pc:sldChg>
      <pc:sldChg chg="modSp add del mod">
        <pc:chgData name="sruthy s" userId="52ee26211da858fb" providerId="LiveId" clId="{881487B1-83D7-477D-B282-C99040ACD310}" dt="2023-03-28T14:22:29.759" v="1175" actId="2696"/>
        <pc:sldMkLst>
          <pc:docMk/>
          <pc:sldMk cId="3198011765" sldId="266"/>
        </pc:sldMkLst>
        <pc:spChg chg="mod">
          <ac:chgData name="sruthy s" userId="52ee26211da858fb" providerId="LiveId" clId="{881487B1-83D7-477D-B282-C99040ACD310}" dt="2023-03-28T14:13:18.954" v="1147" actId="1076"/>
          <ac:spMkLst>
            <pc:docMk/>
            <pc:sldMk cId="3198011765" sldId="266"/>
            <ac:spMk id="4" creationId="{FE7D3040-3032-4CE2-9C6C-F6553B5932BE}"/>
          </ac:spMkLst>
        </pc:spChg>
      </pc:sldChg>
      <pc:sldChg chg="modSp add del mod">
        <pc:chgData name="sruthy s" userId="52ee26211da858fb" providerId="LiveId" clId="{881487B1-83D7-477D-B282-C99040ACD310}" dt="2023-03-28T14:47:16.890" v="1215" actId="2696"/>
        <pc:sldMkLst>
          <pc:docMk/>
          <pc:sldMk cId="1292959043" sldId="267"/>
        </pc:sldMkLst>
        <pc:spChg chg="mod">
          <ac:chgData name="sruthy s" userId="52ee26211da858fb" providerId="LiveId" clId="{881487B1-83D7-477D-B282-C99040ACD310}" dt="2023-03-28T13:37:00.086" v="963" actId="27636"/>
          <ac:spMkLst>
            <pc:docMk/>
            <pc:sldMk cId="1292959043" sldId="267"/>
            <ac:spMk id="4" creationId="{FE7D3040-3032-4CE2-9C6C-F6553B5932BE}"/>
          </ac:spMkLst>
        </pc:spChg>
      </pc:sldChg>
      <pc:sldChg chg="addSp delSp modSp add mod">
        <pc:chgData name="sruthy s" userId="52ee26211da858fb" providerId="LiveId" clId="{881487B1-83D7-477D-B282-C99040ACD310}" dt="2023-03-30T13:26:13.948" v="2463" actId="1076"/>
        <pc:sldMkLst>
          <pc:docMk/>
          <pc:sldMk cId="1979297657" sldId="268"/>
        </pc:sldMkLst>
        <pc:spChg chg="add del mod">
          <ac:chgData name="sruthy s" userId="52ee26211da858fb" providerId="LiveId" clId="{881487B1-83D7-477D-B282-C99040ACD310}" dt="2023-03-28T16:02:10.080" v="1221" actId="478"/>
          <ac:spMkLst>
            <pc:docMk/>
            <pc:sldMk cId="1979297657" sldId="268"/>
            <ac:spMk id="2" creationId="{033F635F-F04A-CB8B-C490-F1C3BE59006D}"/>
          </ac:spMkLst>
        </pc:spChg>
        <pc:spChg chg="mod">
          <ac:chgData name="sruthy s" userId="52ee26211da858fb" providerId="LiveId" clId="{881487B1-83D7-477D-B282-C99040ACD310}" dt="2023-03-29T12:26:45.291" v="2055" actId="255"/>
          <ac:spMkLst>
            <pc:docMk/>
            <pc:sldMk cId="1979297657" sldId="268"/>
            <ac:spMk id="4" creationId="{FE7D3040-3032-4CE2-9C6C-F6553B5932BE}"/>
          </ac:spMkLst>
        </pc:spChg>
        <pc:spChg chg="add del">
          <ac:chgData name="sruthy s" userId="52ee26211da858fb" providerId="LiveId" clId="{881487B1-83D7-477D-B282-C99040ACD310}" dt="2023-03-28T16:39:39.880" v="1255" actId="22"/>
          <ac:spMkLst>
            <pc:docMk/>
            <pc:sldMk cId="1979297657" sldId="268"/>
            <ac:spMk id="5" creationId="{26E2AEBD-B50D-8665-4861-41F0E6687F1F}"/>
          </ac:spMkLst>
        </pc:spChg>
        <pc:spChg chg="add mod">
          <ac:chgData name="sruthy s" userId="52ee26211da858fb" providerId="LiveId" clId="{881487B1-83D7-477D-B282-C99040ACD310}" dt="2023-03-29T09:26:37.333" v="1711" actId="6549"/>
          <ac:spMkLst>
            <pc:docMk/>
            <pc:sldMk cId="1979297657" sldId="268"/>
            <ac:spMk id="9" creationId="{08CC0701-11C3-9824-B3E8-AABF2CA751FC}"/>
          </ac:spMkLst>
        </pc:spChg>
        <pc:spChg chg="add del">
          <ac:chgData name="sruthy s" userId="52ee26211da858fb" providerId="LiveId" clId="{881487B1-83D7-477D-B282-C99040ACD310}" dt="2023-03-28T16:39:56.052" v="1259" actId="478"/>
          <ac:spMkLst>
            <pc:docMk/>
            <pc:sldMk cId="1979297657" sldId="268"/>
            <ac:spMk id="10" creationId="{BDDC4BE0-6A21-BB53-E4D1-ED7287D785DF}"/>
          </ac:spMkLst>
        </pc:spChg>
        <pc:spChg chg="add del mod">
          <ac:chgData name="sruthy s" userId="52ee26211da858fb" providerId="LiveId" clId="{881487B1-83D7-477D-B282-C99040ACD310}" dt="2023-03-28T16:40:48.952" v="1271" actId="478"/>
          <ac:spMkLst>
            <pc:docMk/>
            <pc:sldMk cId="1979297657" sldId="268"/>
            <ac:spMk id="11" creationId="{E42D8188-1AAC-5B7A-E648-43BD35B8D2D6}"/>
          </ac:spMkLst>
        </pc:spChg>
        <pc:picChg chg="add del mod">
          <ac:chgData name="sruthy s" userId="52ee26211da858fb" providerId="LiveId" clId="{881487B1-83D7-477D-B282-C99040ACD310}" dt="2023-03-30T13:08:04.009" v="2452" actId="478"/>
          <ac:picMkLst>
            <pc:docMk/>
            <pc:sldMk cId="1979297657" sldId="268"/>
            <ac:picMk id="5" creationId="{2C5408D4-0182-7574-6483-10706056227C}"/>
          </ac:picMkLst>
        </pc:picChg>
        <pc:picChg chg="add del mod">
          <ac:chgData name="sruthy s" userId="52ee26211da858fb" providerId="LiveId" clId="{881487B1-83D7-477D-B282-C99040ACD310}" dt="2023-03-30T13:08:16.076" v="2456" actId="1076"/>
          <ac:picMkLst>
            <pc:docMk/>
            <pc:sldMk cId="1979297657" sldId="268"/>
            <ac:picMk id="7" creationId="{F58385DE-4C7A-FED8-96D0-8AAA8E2BED87}"/>
          </ac:picMkLst>
        </pc:picChg>
        <pc:picChg chg="add del mod">
          <ac:chgData name="sruthy s" userId="52ee26211da858fb" providerId="LiveId" clId="{881487B1-83D7-477D-B282-C99040ACD310}" dt="2023-03-29T09:06:40.942" v="1626" actId="478"/>
          <ac:picMkLst>
            <pc:docMk/>
            <pc:sldMk cId="1979297657" sldId="268"/>
            <ac:picMk id="8" creationId="{60E21FE8-A2DE-A7D1-9904-D3179B437AAF}"/>
          </ac:picMkLst>
        </pc:picChg>
        <pc:picChg chg="add del mod">
          <ac:chgData name="sruthy s" userId="52ee26211da858fb" providerId="LiveId" clId="{881487B1-83D7-477D-B282-C99040ACD310}" dt="2023-03-30T13:26:00.252" v="2458" actId="478"/>
          <ac:picMkLst>
            <pc:docMk/>
            <pc:sldMk cId="1979297657" sldId="268"/>
            <ac:picMk id="8" creationId="{BBA8237E-C386-60CC-EF95-DF3F7FD6C8E9}"/>
          </ac:picMkLst>
        </pc:picChg>
        <pc:picChg chg="add mod">
          <ac:chgData name="sruthy s" userId="52ee26211da858fb" providerId="LiveId" clId="{881487B1-83D7-477D-B282-C99040ACD310}" dt="2023-03-30T13:26:13.948" v="2463" actId="1076"/>
          <ac:picMkLst>
            <pc:docMk/>
            <pc:sldMk cId="1979297657" sldId="268"/>
            <ac:picMk id="11" creationId="{43CD19FC-2795-621F-4FF8-15B5CF11A4C1}"/>
          </ac:picMkLst>
        </pc:picChg>
      </pc:sldChg>
      <pc:sldChg chg="addSp delSp modSp add del mod">
        <pc:chgData name="sruthy s" userId="52ee26211da858fb" providerId="LiveId" clId="{881487B1-83D7-477D-B282-C99040ACD310}" dt="2023-03-29T06:06:28.147" v="1311" actId="2696"/>
        <pc:sldMkLst>
          <pc:docMk/>
          <pc:sldMk cId="2119841465" sldId="269"/>
        </pc:sldMkLst>
        <pc:spChg chg="del">
          <ac:chgData name="sruthy s" userId="52ee26211da858fb" providerId="LiveId" clId="{881487B1-83D7-477D-B282-C99040ACD310}" dt="2023-03-28T13:41:06.447" v="999" actId="478"/>
          <ac:spMkLst>
            <pc:docMk/>
            <pc:sldMk cId="2119841465" sldId="269"/>
            <ac:spMk id="2" creationId="{033F635F-F04A-CB8B-C490-F1C3BE59006D}"/>
          </ac:spMkLst>
        </pc:spChg>
        <pc:spChg chg="del mod">
          <ac:chgData name="sruthy s" userId="52ee26211da858fb" providerId="LiveId" clId="{881487B1-83D7-477D-B282-C99040ACD310}" dt="2023-03-29T06:03:11.692" v="1298" actId="478"/>
          <ac:spMkLst>
            <pc:docMk/>
            <pc:sldMk cId="2119841465" sldId="269"/>
            <ac:spMk id="4" creationId="{FE7D3040-3032-4CE2-9C6C-F6553B5932BE}"/>
          </ac:spMkLst>
        </pc:spChg>
        <pc:spChg chg="add del mod">
          <ac:chgData name="sruthy s" userId="52ee26211da858fb" providerId="LiveId" clId="{881487B1-83D7-477D-B282-C99040ACD310}" dt="2023-03-28T16:44:23.914" v="1288" actId="478"/>
          <ac:spMkLst>
            <pc:docMk/>
            <pc:sldMk cId="2119841465" sldId="269"/>
            <ac:spMk id="5" creationId="{22FD9DC4-98E1-50EB-D0B8-01703567BE92}"/>
          </ac:spMkLst>
        </pc:spChg>
        <pc:spChg chg="add del mod">
          <ac:chgData name="sruthy s" userId="52ee26211da858fb" providerId="LiveId" clId="{881487B1-83D7-477D-B282-C99040ACD310}" dt="2023-03-29T06:03:45.758" v="1300" actId="767"/>
          <ac:spMkLst>
            <pc:docMk/>
            <pc:sldMk cId="2119841465" sldId="269"/>
            <ac:spMk id="8" creationId="{6C6626CF-6E3C-050C-E033-3AAB0518FA4C}"/>
          </ac:spMkLst>
        </pc:spChg>
        <pc:spChg chg="add mod">
          <ac:chgData name="sruthy s" userId="52ee26211da858fb" providerId="LiveId" clId="{881487B1-83D7-477D-B282-C99040ACD310}" dt="2023-03-29T06:04:16.518" v="1303" actId="6549"/>
          <ac:spMkLst>
            <pc:docMk/>
            <pc:sldMk cId="2119841465" sldId="269"/>
            <ac:spMk id="9" creationId="{5D0933EC-3CC0-8FC6-8424-6FA34D8D5781}"/>
          </ac:spMkLst>
        </pc:spChg>
        <pc:picChg chg="add mod">
          <ac:chgData name="sruthy s" userId="52ee26211da858fb" providerId="LiveId" clId="{881487B1-83D7-477D-B282-C99040ACD310}" dt="2023-03-29T06:02:50.392" v="1294" actId="14100"/>
          <ac:picMkLst>
            <pc:docMk/>
            <pc:sldMk cId="2119841465" sldId="269"/>
            <ac:picMk id="5" creationId="{53D5CF00-5E9B-FA0E-CDAF-277C3BF826B0}"/>
          </ac:picMkLst>
        </pc:picChg>
      </pc:sldChg>
      <pc:sldChg chg="addSp delSp modSp add del mod">
        <pc:chgData name="sruthy s" userId="52ee26211da858fb" providerId="LiveId" clId="{881487B1-83D7-477D-B282-C99040ACD310}" dt="2023-03-30T13:33:25.953" v="2490" actId="2696"/>
        <pc:sldMkLst>
          <pc:docMk/>
          <pc:sldMk cId="2062797128" sldId="270"/>
        </pc:sldMkLst>
        <pc:spChg chg="del">
          <ac:chgData name="sruthy s" userId="52ee26211da858fb" providerId="LiveId" clId="{881487B1-83D7-477D-B282-C99040ACD310}" dt="2023-03-28T16:16:02.506" v="1239" actId="478"/>
          <ac:spMkLst>
            <pc:docMk/>
            <pc:sldMk cId="2062797128" sldId="270"/>
            <ac:spMk id="2" creationId="{033F635F-F04A-CB8B-C490-F1C3BE59006D}"/>
          </ac:spMkLst>
        </pc:spChg>
        <pc:spChg chg="add mod">
          <ac:chgData name="sruthy s" userId="52ee26211da858fb" providerId="LiveId" clId="{881487B1-83D7-477D-B282-C99040ACD310}" dt="2023-03-29T12:37:25.142" v="2106" actId="123"/>
          <ac:spMkLst>
            <pc:docMk/>
            <pc:sldMk cId="2062797128" sldId="270"/>
            <ac:spMk id="2" creationId="{F752C116-390A-AB1F-88CF-7053C3E9F031}"/>
          </ac:spMkLst>
        </pc:spChg>
        <pc:spChg chg="mod">
          <ac:chgData name="sruthy s" userId="52ee26211da858fb" providerId="LiveId" clId="{881487B1-83D7-477D-B282-C99040ACD310}" dt="2023-03-29T12:27:11.900" v="2057" actId="255"/>
          <ac:spMkLst>
            <pc:docMk/>
            <pc:sldMk cId="2062797128" sldId="270"/>
            <ac:spMk id="4" creationId="{FE7D3040-3032-4CE2-9C6C-F6553B5932BE}"/>
          </ac:spMkLst>
        </pc:spChg>
        <pc:spChg chg="add del">
          <ac:chgData name="sruthy s" userId="52ee26211da858fb" providerId="LiveId" clId="{881487B1-83D7-477D-B282-C99040ACD310}" dt="2023-03-29T09:33:38.359" v="1726" actId="478"/>
          <ac:spMkLst>
            <pc:docMk/>
            <pc:sldMk cId="2062797128" sldId="270"/>
            <ac:spMk id="8" creationId="{9E96BAAD-09BF-3BB5-DAEA-EAEEFB7D5C15}"/>
          </ac:spMkLst>
        </pc:spChg>
        <pc:spChg chg="add mod">
          <ac:chgData name="sruthy s" userId="52ee26211da858fb" providerId="LiveId" clId="{881487B1-83D7-477D-B282-C99040ACD310}" dt="2023-03-29T12:37:20.034" v="2105" actId="123"/>
          <ac:spMkLst>
            <pc:docMk/>
            <pc:sldMk cId="2062797128" sldId="270"/>
            <ac:spMk id="9" creationId="{CA7220C5-C648-1EAB-534D-D94197E1C077}"/>
          </ac:spMkLst>
        </pc:spChg>
        <pc:picChg chg="add mod">
          <ac:chgData name="sruthy s" userId="52ee26211da858fb" providerId="LiveId" clId="{881487B1-83D7-477D-B282-C99040ACD310}" dt="2023-03-29T09:43:13.126" v="1759" actId="1076"/>
          <ac:picMkLst>
            <pc:docMk/>
            <pc:sldMk cId="2062797128" sldId="270"/>
            <ac:picMk id="5" creationId="{B797672F-6929-B8B8-61B4-EDD14AC6DEA3}"/>
          </ac:picMkLst>
        </pc:picChg>
        <pc:picChg chg="mod">
          <ac:chgData name="sruthy s" userId="52ee26211da858fb" providerId="LiveId" clId="{881487B1-83D7-477D-B282-C99040ACD310}" dt="2023-03-29T09:41:05.406" v="1738" actId="1076"/>
          <ac:picMkLst>
            <pc:docMk/>
            <pc:sldMk cId="2062797128" sldId="270"/>
            <ac:picMk id="7" creationId="{F58385DE-4C7A-FED8-96D0-8AAA8E2BED87}"/>
          </ac:picMkLst>
        </pc:picChg>
      </pc:sldChg>
      <pc:sldChg chg="addSp delSp modSp add mod">
        <pc:chgData name="sruthy s" userId="52ee26211da858fb" providerId="LiveId" clId="{881487B1-83D7-477D-B282-C99040ACD310}" dt="2023-03-29T12:37:11.431" v="2104" actId="123"/>
        <pc:sldMkLst>
          <pc:docMk/>
          <pc:sldMk cId="1787979849" sldId="271"/>
        </pc:sldMkLst>
        <pc:spChg chg="mod">
          <ac:chgData name="sruthy s" userId="52ee26211da858fb" providerId="LiveId" clId="{881487B1-83D7-477D-B282-C99040ACD310}" dt="2023-03-29T12:29:05.555" v="2070" actId="255"/>
          <ac:spMkLst>
            <pc:docMk/>
            <pc:sldMk cId="1787979849" sldId="271"/>
            <ac:spMk id="4" creationId="{FE7D3040-3032-4CE2-9C6C-F6553B5932BE}"/>
          </ac:spMkLst>
        </pc:spChg>
        <pc:spChg chg="add mod">
          <ac:chgData name="sruthy s" userId="52ee26211da858fb" providerId="LiveId" clId="{881487B1-83D7-477D-B282-C99040ACD310}" dt="2023-03-29T12:37:11.431" v="2104" actId="123"/>
          <ac:spMkLst>
            <pc:docMk/>
            <pc:sldMk cId="1787979849" sldId="271"/>
            <ac:spMk id="9" creationId="{BF15BA8C-BB9A-818F-D87A-96FBC138DAD2}"/>
          </ac:spMkLst>
        </pc:spChg>
        <pc:spChg chg="add del">
          <ac:chgData name="sruthy s" userId="52ee26211da858fb" providerId="LiveId" clId="{881487B1-83D7-477D-B282-C99040ACD310}" dt="2023-03-29T06:04:47.801" v="1305" actId="26606"/>
          <ac:spMkLst>
            <pc:docMk/>
            <pc:sldMk cId="1787979849" sldId="271"/>
            <ac:spMk id="12" creationId="{E91DC736-0EF8-4F87-9146-EBF1D2EE4D3D}"/>
          </ac:spMkLst>
        </pc:spChg>
        <pc:spChg chg="add del">
          <ac:chgData name="sruthy s" userId="52ee26211da858fb" providerId="LiveId" clId="{881487B1-83D7-477D-B282-C99040ACD310}" dt="2023-03-29T06:04:47.801" v="1305" actId="26606"/>
          <ac:spMkLst>
            <pc:docMk/>
            <pc:sldMk cId="1787979849" sldId="271"/>
            <ac:spMk id="14" creationId="{097CD68E-23E3-4007-8847-CD0944C4F7BE}"/>
          </ac:spMkLst>
        </pc:spChg>
        <pc:spChg chg="add del">
          <ac:chgData name="sruthy s" userId="52ee26211da858fb" providerId="LiveId" clId="{881487B1-83D7-477D-B282-C99040ACD310}" dt="2023-03-29T06:04:47.801" v="1305" actId="26606"/>
          <ac:spMkLst>
            <pc:docMk/>
            <pc:sldMk cId="1787979849" sldId="271"/>
            <ac:spMk id="16" creationId="{AF2F604E-43BE-4DC3-B983-E071523364F8}"/>
          </ac:spMkLst>
        </pc:spChg>
        <pc:spChg chg="add del">
          <ac:chgData name="sruthy s" userId="52ee26211da858fb" providerId="LiveId" clId="{881487B1-83D7-477D-B282-C99040ACD310}" dt="2023-03-29T06:04:47.801" v="1305" actId="26606"/>
          <ac:spMkLst>
            <pc:docMk/>
            <pc:sldMk cId="1787979849" sldId="271"/>
            <ac:spMk id="18" creationId="{08C9B587-E65E-4B52-B37C-ABEBB6E87928}"/>
          </ac:spMkLst>
        </pc:spChg>
        <pc:spChg chg="add del">
          <ac:chgData name="sruthy s" userId="52ee26211da858fb" providerId="LiveId" clId="{881487B1-83D7-477D-B282-C99040ACD310}" dt="2023-03-29T06:53:50.587" v="1378" actId="26606"/>
          <ac:spMkLst>
            <pc:docMk/>
            <pc:sldMk cId="1787979849" sldId="271"/>
            <ac:spMk id="20" creationId="{37C89E4B-3C9F-44B9-8B86-D9E3D112D8EC}"/>
          </ac:spMkLst>
        </pc:spChg>
        <pc:spChg chg="add del">
          <ac:chgData name="sruthy s" userId="52ee26211da858fb" providerId="LiveId" clId="{881487B1-83D7-477D-B282-C99040ACD310}" dt="2023-03-29T06:53:50.587" v="1378" actId="26606"/>
          <ac:spMkLst>
            <pc:docMk/>
            <pc:sldMk cId="1787979849" sldId="271"/>
            <ac:spMk id="27" creationId="{27BDFED6-6E33-4606-AFE2-886ADB1C018E}"/>
          </ac:spMkLst>
        </pc:spChg>
        <pc:spChg chg="add del">
          <ac:chgData name="sruthy s" userId="52ee26211da858fb" providerId="LiveId" clId="{881487B1-83D7-477D-B282-C99040ACD310}" dt="2023-03-29T06:53:50.587" v="1378" actId="26606"/>
          <ac:spMkLst>
            <pc:docMk/>
            <pc:sldMk cId="1787979849" sldId="271"/>
            <ac:spMk id="29" creationId="{890DEF05-784E-4B61-89E4-04C4ECF4E5A0}"/>
          </ac:spMkLst>
        </pc:spChg>
        <pc:picChg chg="add del mod">
          <ac:chgData name="sruthy s" userId="52ee26211da858fb" providerId="LiveId" clId="{881487B1-83D7-477D-B282-C99040ACD310}" dt="2023-03-29T06:32:08.646" v="1355" actId="478"/>
          <ac:picMkLst>
            <pc:docMk/>
            <pc:sldMk cId="1787979849" sldId="271"/>
            <ac:picMk id="2" creationId="{21985E9B-7ED7-F22B-F25C-FC6FD9F619CF}"/>
          </ac:picMkLst>
        </pc:picChg>
        <pc:picChg chg="mod">
          <ac:chgData name="sruthy s" userId="52ee26211da858fb" providerId="LiveId" clId="{881487B1-83D7-477D-B282-C99040ACD310}" dt="2023-03-29T12:28:28.223" v="2067" actId="1076"/>
          <ac:picMkLst>
            <pc:docMk/>
            <pc:sldMk cId="1787979849" sldId="271"/>
            <ac:picMk id="7" creationId="{F58385DE-4C7A-FED8-96D0-8AAA8E2BED87}"/>
          </ac:picMkLst>
        </pc:picChg>
        <pc:picChg chg="add mod ord">
          <ac:chgData name="sruthy s" userId="52ee26211da858fb" providerId="LiveId" clId="{881487B1-83D7-477D-B282-C99040ACD310}" dt="2023-03-29T09:47:22.277" v="1770" actId="14100"/>
          <ac:picMkLst>
            <pc:docMk/>
            <pc:sldMk cId="1787979849" sldId="271"/>
            <ac:picMk id="8" creationId="{563CA526-629A-6DDD-EE1F-221E07068A26}"/>
          </ac:picMkLst>
        </pc:picChg>
        <pc:cxnChg chg="add del">
          <ac:chgData name="sruthy s" userId="52ee26211da858fb" providerId="LiveId" clId="{881487B1-83D7-477D-B282-C99040ACD310}" dt="2023-03-29T06:53:50.587" v="1378" actId="26606"/>
          <ac:cxnSpMkLst>
            <pc:docMk/>
            <pc:sldMk cId="1787979849" sldId="271"/>
            <ac:cxnSpMk id="21" creationId="{AA2EAA10-076F-46BD-8F0F-B9A2FB77A85C}"/>
          </ac:cxnSpMkLst>
        </pc:cxnChg>
        <pc:cxnChg chg="add del">
          <ac:chgData name="sruthy s" userId="52ee26211da858fb" providerId="LiveId" clId="{881487B1-83D7-477D-B282-C99040ACD310}" dt="2023-03-29T06:53:50.587" v="1378" actId="26606"/>
          <ac:cxnSpMkLst>
            <pc:docMk/>
            <pc:sldMk cId="1787979849" sldId="271"/>
            <ac:cxnSpMk id="22" creationId="{D891E407-403B-4764-86C9-33A56D3BCAA3}"/>
          </ac:cxnSpMkLst>
        </pc:cxnChg>
        <pc:cxnChg chg="add del">
          <ac:chgData name="sruthy s" userId="52ee26211da858fb" providerId="LiveId" clId="{881487B1-83D7-477D-B282-C99040ACD310}" dt="2023-03-29T06:53:50.587" v="1378" actId="26606"/>
          <ac:cxnSpMkLst>
            <pc:docMk/>
            <pc:sldMk cId="1787979849" sldId="271"/>
            <ac:cxnSpMk id="31" creationId="{C41BAEC7-F7B0-4224-8B18-8F74B7D87F0B}"/>
          </ac:cxnSpMkLst>
        </pc:cxnChg>
      </pc:sldChg>
      <pc:sldChg chg="addSp delSp modSp add del mod">
        <pc:chgData name="sruthy s" userId="52ee26211da858fb" providerId="LiveId" clId="{881487B1-83D7-477D-B282-C99040ACD310}" dt="2023-03-29T07:41:36.872" v="1477" actId="2696"/>
        <pc:sldMkLst>
          <pc:docMk/>
          <pc:sldMk cId="655998163" sldId="272"/>
        </pc:sldMkLst>
        <pc:spChg chg="mod ord">
          <ac:chgData name="sruthy s" userId="52ee26211da858fb" providerId="LiveId" clId="{881487B1-83D7-477D-B282-C99040ACD310}" dt="2023-03-29T06:52:32.056" v="1376" actId="26606"/>
          <ac:spMkLst>
            <pc:docMk/>
            <pc:sldMk cId="655998163" sldId="272"/>
            <ac:spMk id="4" creationId="{FE7D3040-3032-4CE2-9C6C-F6553B5932BE}"/>
          </ac:spMkLst>
        </pc:spChg>
        <pc:spChg chg="add del">
          <ac:chgData name="sruthy s" userId="52ee26211da858fb" providerId="LiveId" clId="{881487B1-83D7-477D-B282-C99040ACD310}" dt="2023-03-29T06:51:23.790" v="1371" actId="26606"/>
          <ac:spMkLst>
            <pc:docMk/>
            <pc:sldMk cId="655998163" sldId="272"/>
            <ac:spMk id="12" creationId="{2151139A-886F-4B97-8815-729AD3831BBD}"/>
          </ac:spMkLst>
        </pc:spChg>
        <pc:spChg chg="add del">
          <ac:chgData name="sruthy s" userId="52ee26211da858fb" providerId="LiveId" clId="{881487B1-83D7-477D-B282-C99040ACD310}" dt="2023-03-29T06:51:23.790" v="1371" actId="26606"/>
          <ac:spMkLst>
            <pc:docMk/>
            <pc:sldMk cId="655998163" sldId="272"/>
            <ac:spMk id="14" creationId="{AB5E08C4-8CDD-4623-A5B8-E998C6DEE3B7}"/>
          </ac:spMkLst>
        </pc:spChg>
        <pc:spChg chg="add del">
          <ac:chgData name="sruthy s" userId="52ee26211da858fb" providerId="LiveId" clId="{881487B1-83D7-477D-B282-C99040ACD310}" dt="2023-03-29T06:51:23.790" v="1371" actId="26606"/>
          <ac:spMkLst>
            <pc:docMk/>
            <pc:sldMk cId="655998163" sldId="272"/>
            <ac:spMk id="16" creationId="{AFFC87AC-C919-4FE5-BAC3-39509E001152}"/>
          </ac:spMkLst>
        </pc:spChg>
        <pc:spChg chg="add del">
          <ac:chgData name="sruthy s" userId="52ee26211da858fb" providerId="LiveId" clId="{881487B1-83D7-477D-B282-C99040ACD310}" dt="2023-03-29T06:51:23.790" v="1371" actId="26606"/>
          <ac:spMkLst>
            <pc:docMk/>
            <pc:sldMk cId="655998163" sldId="272"/>
            <ac:spMk id="18" creationId="{7D0659F6-0853-468D-B1B2-44FDBE98B80F}"/>
          </ac:spMkLst>
        </pc:spChg>
        <pc:spChg chg="add del">
          <ac:chgData name="sruthy s" userId="52ee26211da858fb" providerId="LiveId" clId="{881487B1-83D7-477D-B282-C99040ACD310}" dt="2023-03-29T06:51:23.790" v="1371" actId="26606"/>
          <ac:spMkLst>
            <pc:docMk/>
            <pc:sldMk cId="655998163" sldId="272"/>
            <ac:spMk id="20" creationId="{15F33878-D502-4FFA-8ACE-F2AECDB2A23F}"/>
          </ac:spMkLst>
        </pc:spChg>
        <pc:spChg chg="add del">
          <ac:chgData name="sruthy s" userId="52ee26211da858fb" providerId="LiveId" clId="{881487B1-83D7-477D-B282-C99040ACD310}" dt="2023-03-29T06:51:23.790" v="1371" actId="26606"/>
          <ac:spMkLst>
            <pc:docMk/>
            <pc:sldMk cId="655998163" sldId="272"/>
            <ac:spMk id="22" creationId="{977ACDD7-882D-4B81-A213-84C82B96B01E}"/>
          </ac:spMkLst>
        </pc:spChg>
        <pc:spChg chg="add del">
          <ac:chgData name="sruthy s" userId="52ee26211da858fb" providerId="LiveId" clId="{881487B1-83D7-477D-B282-C99040ACD310}" dt="2023-03-29T06:52:32.056" v="1376" actId="26606"/>
          <ac:spMkLst>
            <pc:docMk/>
            <pc:sldMk cId="655998163" sldId="272"/>
            <ac:spMk id="24" creationId="{F8446B12-7391-4711-8B31-112A0B896C76}"/>
          </ac:spMkLst>
        </pc:spChg>
        <pc:spChg chg="add del">
          <ac:chgData name="sruthy s" userId="52ee26211da858fb" providerId="LiveId" clId="{881487B1-83D7-477D-B282-C99040ACD310}" dt="2023-03-29T06:52:31.642" v="1375" actId="26606"/>
          <ac:spMkLst>
            <pc:docMk/>
            <pc:sldMk cId="655998163" sldId="272"/>
            <ac:spMk id="31" creationId="{6234BCC6-39B9-47D9-8BF8-C665401AE23C}"/>
          </ac:spMkLst>
        </pc:spChg>
        <pc:spChg chg="add del">
          <ac:chgData name="sruthy s" userId="52ee26211da858fb" providerId="LiveId" clId="{881487B1-83D7-477D-B282-C99040ACD310}" dt="2023-03-29T06:52:31.642" v="1375" actId="26606"/>
          <ac:spMkLst>
            <pc:docMk/>
            <pc:sldMk cId="655998163" sldId="272"/>
            <ac:spMk id="33" creationId="{72A9CE9D-DAC3-40AF-B504-78A64A909F9D}"/>
          </ac:spMkLst>
        </pc:spChg>
        <pc:spChg chg="add del">
          <ac:chgData name="sruthy s" userId="52ee26211da858fb" providerId="LiveId" clId="{881487B1-83D7-477D-B282-C99040ACD310}" dt="2023-03-29T06:52:31.642" v="1375" actId="26606"/>
          <ac:spMkLst>
            <pc:docMk/>
            <pc:sldMk cId="655998163" sldId="272"/>
            <ac:spMk id="35" creationId="{506D7452-6CDE-4381-86CE-07B2459383D5}"/>
          </ac:spMkLst>
        </pc:spChg>
        <pc:spChg chg="add del">
          <ac:chgData name="sruthy s" userId="52ee26211da858fb" providerId="LiveId" clId="{881487B1-83D7-477D-B282-C99040ACD310}" dt="2023-03-29T06:52:31.642" v="1375" actId="26606"/>
          <ac:spMkLst>
            <pc:docMk/>
            <pc:sldMk cId="655998163" sldId="272"/>
            <ac:spMk id="37" creationId="{762DA937-8B55-4317-BD32-98D7AF30E39E}"/>
          </ac:spMkLst>
        </pc:spChg>
        <pc:spChg chg="add del">
          <ac:chgData name="sruthy s" userId="52ee26211da858fb" providerId="LiveId" clId="{881487B1-83D7-477D-B282-C99040ACD310}" dt="2023-03-29T06:52:31.642" v="1375" actId="26606"/>
          <ac:spMkLst>
            <pc:docMk/>
            <pc:sldMk cId="655998163" sldId="272"/>
            <ac:spMk id="39" creationId="{C52EE5A8-045B-4D39-8ED1-513334085EEC}"/>
          </ac:spMkLst>
        </pc:spChg>
        <pc:spChg chg="add">
          <ac:chgData name="sruthy s" userId="52ee26211da858fb" providerId="LiveId" clId="{881487B1-83D7-477D-B282-C99040ACD310}" dt="2023-03-29T06:52:32.056" v="1376" actId="26606"/>
          <ac:spMkLst>
            <pc:docMk/>
            <pc:sldMk cId="655998163" sldId="272"/>
            <ac:spMk id="41" creationId="{45352925-4751-4F5E-B434-C1C0CE91713D}"/>
          </ac:spMkLst>
        </pc:spChg>
        <pc:spChg chg="add">
          <ac:chgData name="sruthy s" userId="52ee26211da858fb" providerId="LiveId" clId="{881487B1-83D7-477D-B282-C99040ACD310}" dt="2023-03-29T06:52:32.056" v="1376" actId="26606"/>
          <ac:spMkLst>
            <pc:docMk/>
            <pc:sldMk cId="655998163" sldId="272"/>
            <ac:spMk id="42" creationId="{128B0C87-106B-4BC6-B780-21399D3813CC}"/>
          </ac:spMkLst>
        </pc:spChg>
        <pc:grpChg chg="add del">
          <ac:chgData name="sruthy s" userId="52ee26211da858fb" providerId="LiveId" clId="{881487B1-83D7-477D-B282-C99040ACD310}" dt="2023-03-29T06:52:32.056" v="1376" actId="26606"/>
          <ac:grpSpMkLst>
            <pc:docMk/>
            <pc:sldMk cId="655998163" sldId="272"/>
            <ac:grpSpMk id="25" creationId="{C36E7633-D204-4C70-AA1D-FC904463EAEC}"/>
          </ac:grpSpMkLst>
        </pc:grpChg>
        <pc:picChg chg="add mod ord">
          <ac:chgData name="sruthy s" userId="52ee26211da858fb" providerId="LiveId" clId="{881487B1-83D7-477D-B282-C99040ACD310}" dt="2023-03-29T06:52:32.056" v="1376" actId="26606"/>
          <ac:picMkLst>
            <pc:docMk/>
            <pc:sldMk cId="655998163" sldId="272"/>
            <ac:picMk id="5" creationId="{4EA23EA5-0E77-E4C5-FDA5-0699EA982190}"/>
          </ac:picMkLst>
        </pc:picChg>
        <pc:picChg chg="mod ord">
          <ac:chgData name="sruthy s" userId="52ee26211da858fb" providerId="LiveId" clId="{881487B1-83D7-477D-B282-C99040ACD310}" dt="2023-03-29T06:52:32.056" v="1376" actId="26606"/>
          <ac:picMkLst>
            <pc:docMk/>
            <pc:sldMk cId="655998163" sldId="272"/>
            <ac:picMk id="7" creationId="{F58385DE-4C7A-FED8-96D0-8AAA8E2BED87}"/>
          </ac:picMkLst>
        </pc:picChg>
      </pc:sldChg>
      <pc:sldChg chg="addSp delSp modSp add mod">
        <pc:chgData name="sruthy s" userId="52ee26211da858fb" providerId="LiveId" clId="{881487B1-83D7-477D-B282-C99040ACD310}" dt="2023-03-29T12:32:28.076" v="2083" actId="207"/>
        <pc:sldMkLst>
          <pc:docMk/>
          <pc:sldMk cId="2250121739" sldId="273"/>
        </pc:sldMkLst>
        <pc:spChg chg="add del mod">
          <ac:chgData name="sruthy s" userId="52ee26211da858fb" providerId="LiveId" clId="{881487B1-83D7-477D-B282-C99040ACD310}" dt="2023-03-29T07:49:26.184" v="1494" actId="478"/>
          <ac:spMkLst>
            <pc:docMk/>
            <pc:sldMk cId="2250121739" sldId="273"/>
            <ac:spMk id="2" creationId="{AEBCACD2-164D-ED84-C264-CE7B9BB1025F}"/>
          </ac:spMkLst>
        </pc:spChg>
        <pc:spChg chg="mod">
          <ac:chgData name="sruthy s" userId="52ee26211da858fb" providerId="LiveId" clId="{881487B1-83D7-477D-B282-C99040ACD310}" dt="2023-03-29T12:32:28.076" v="2083" actId="207"/>
          <ac:spMkLst>
            <pc:docMk/>
            <pc:sldMk cId="2250121739" sldId="273"/>
            <ac:spMk id="4" creationId="{FE7D3040-3032-4CE2-9C6C-F6553B5932BE}"/>
          </ac:spMkLst>
        </pc:spChg>
        <pc:spChg chg="add mod">
          <ac:chgData name="sruthy s" userId="52ee26211da858fb" providerId="LiveId" clId="{881487B1-83D7-477D-B282-C99040ACD310}" dt="2023-03-29T10:16:52.375" v="1831" actId="20577"/>
          <ac:spMkLst>
            <pc:docMk/>
            <pc:sldMk cId="2250121739" sldId="273"/>
            <ac:spMk id="13" creationId="{2DFAA20A-60B3-45D1-90C8-EFE27F159356}"/>
          </ac:spMkLst>
        </pc:spChg>
        <pc:picChg chg="mod">
          <ac:chgData name="sruthy s" userId="52ee26211da858fb" providerId="LiveId" clId="{881487B1-83D7-477D-B282-C99040ACD310}" dt="2023-03-29T10:46:20.606" v="1954" actId="1076"/>
          <ac:picMkLst>
            <pc:docMk/>
            <pc:sldMk cId="2250121739" sldId="273"/>
            <ac:picMk id="7" creationId="{F58385DE-4C7A-FED8-96D0-8AAA8E2BED87}"/>
          </ac:picMkLst>
        </pc:picChg>
        <pc:picChg chg="add del mod">
          <ac:chgData name="sruthy s" userId="52ee26211da858fb" providerId="LiveId" clId="{881487B1-83D7-477D-B282-C99040ACD310}" dt="2023-03-29T08:05:18.445" v="1503" actId="478"/>
          <ac:picMkLst>
            <pc:docMk/>
            <pc:sldMk cId="2250121739" sldId="273"/>
            <ac:picMk id="8" creationId="{9219AB6B-0407-5FBE-1682-4FEBDACA007F}"/>
          </ac:picMkLst>
        </pc:picChg>
        <pc:picChg chg="add mod">
          <ac:chgData name="sruthy s" userId="52ee26211da858fb" providerId="LiveId" clId="{881487B1-83D7-477D-B282-C99040ACD310}" dt="2023-03-29T10:46:25.745" v="1955" actId="1076"/>
          <ac:picMkLst>
            <pc:docMk/>
            <pc:sldMk cId="2250121739" sldId="273"/>
            <ac:picMk id="10" creationId="{20F40115-05DD-84EB-3D21-E612F9322924}"/>
          </ac:picMkLst>
        </pc:picChg>
        <pc:picChg chg="add mod">
          <ac:chgData name="sruthy s" userId="52ee26211da858fb" providerId="LiveId" clId="{881487B1-83D7-477D-B282-C99040ACD310}" dt="2023-03-29T10:45:23.849" v="1946" actId="1076"/>
          <ac:picMkLst>
            <pc:docMk/>
            <pc:sldMk cId="2250121739" sldId="273"/>
            <ac:picMk id="12" creationId="{DAA83190-ABD2-C930-BBDF-CAA0433DC302}"/>
          </ac:picMkLst>
        </pc:picChg>
      </pc:sldChg>
      <pc:sldChg chg="addSp delSp modSp add mod">
        <pc:chgData name="sruthy s" userId="52ee26211da858fb" providerId="LiveId" clId="{881487B1-83D7-477D-B282-C99040ACD310}" dt="2023-03-29T12:25:25.828" v="2051" actId="255"/>
        <pc:sldMkLst>
          <pc:docMk/>
          <pc:sldMk cId="1363794529" sldId="274"/>
        </pc:sldMkLst>
        <pc:spChg chg="add del mod">
          <ac:chgData name="sruthy s" userId="52ee26211da858fb" providerId="LiveId" clId="{881487B1-83D7-477D-B282-C99040ACD310}" dt="2023-03-29T09:10:36.473" v="1641" actId="478"/>
          <ac:spMkLst>
            <pc:docMk/>
            <pc:sldMk cId="1363794529" sldId="274"/>
            <ac:spMk id="2" creationId="{B58F3EAE-77CA-DB45-A23F-E6ACB5A460CE}"/>
          </ac:spMkLst>
        </pc:spChg>
        <pc:spChg chg="add mod">
          <ac:chgData name="sruthy s" userId="52ee26211da858fb" providerId="LiveId" clId="{881487B1-83D7-477D-B282-C99040ACD310}" dt="2023-03-29T09:20:13.548" v="1666" actId="207"/>
          <ac:spMkLst>
            <pc:docMk/>
            <pc:sldMk cId="1363794529" sldId="274"/>
            <ac:spMk id="5" creationId="{FFA932E1-16DB-2032-387C-39A3BE8C368D}"/>
          </ac:spMkLst>
        </pc:spChg>
        <pc:spChg chg="mod">
          <ac:chgData name="sruthy s" userId="52ee26211da858fb" providerId="LiveId" clId="{881487B1-83D7-477D-B282-C99040ACD310}" dt="2023-03-29T12:25:25.828" v="2051" actId="255"/>
          <ac:spMkLst>
            <pc:docMk/>
            <pc:sldMk cId="1363794529" sldId="274"/>
            <ac:spMk id="10" creationId="{D0B22259-690D-2AFD-67A4-ABD54FEC80B0}"/>
          </ac:spMkLst>
        </pc:spChg>
        <pc:spChg chg="del mod">
          <ac:chgData name="sruthy s" userId="52ee26211da858fb" providerId="LiveId" clId="{881487B1-83D7-477D-B282-C99040ACD310}" dt="2023-03-28T14:14:04.935" v="1152" actId="478"/>
          <ac:spMkLst>
            <pc:docMk/>
            <pc:sldMk cId="1363794529" sldId="274"/>
            <ac:spMk id="12" creationId="{6BFDB4C6-21D5-EB73-1D10-1F5F012E5F95}"/>
          </ac:spMkLst>
        </pc:spChg>
        <pc:picChg chg="add mod">
          <ac:chgData name="sruthy s" userId="52ee26211da858fb" providerId="LiveId" clId="{881487B1-83D7-477D-B282-C99040ACD310}" dt="2023-03-29T09:11:24.308" v="1653" actId="14100"/>
          <ac:picMkLst>
            <pc:docMk/>
            <pc:sldMk cId="1363794529" sldId="274"/>
            <ac:picMk id="4" creationId="{A6D6BFC0-127A-2E7E-DF7E-169178BE711E}"/>
          </ac:picMkLst>
        </pc:picChg>
        <pc:picChg chg="mod">
          <ac:chgData name="sruthy s" userId="52ee26211da858fb" providerId="LiveId" clId="{881487B1-83D7-477D-B282-C99040ACD310}" dt="2023-03-29T08:50:29.338" v="1601" actId="1076"/>
          <ac:picMkLst>
            <pc:docMk/>
            <pc:sldMk cId="1363794529" sldId="274"/>
            <ac:picMk id="7" creationId="{F58385DE-4C7A-FED8-96D0-8AAA8E2BED87}"/>
          </ac:picMkLst>
        </pc:picChg>
        <pc:picChg chg="del">
          <ac:chgData name="sruthy s" userId="52ee26211da858fb" providerId="LiveId" clId="{881487B1-83D7-477D-B282-C99040ACD310}" dt="2023-03-28T14:14:46.284" v="1157" actId="478"/>
          <ac:picMkLst>
            <pc:docMk/>
            <pc:sldMk cId="1363794529" sldId="274"/>
            <ac:picMk id="9" creationId="{72E628C4-BAF6-050F-32DF-64E1E18317AC}"/>
          </ac:picMkLst>
        </pc:picChg>
      </pc:sldChg>
      <pc:sldChg chg="addSp delSp modSp add mod">
        <pc:chgData name="sruthy s" userId="52ee26211da858fb" providerId="LiveId" clId="{881487B1-83D7-477D-B282-C99040ACD310}" dt="2023-03-29T12:26:18.891" v="2054" actId="1076"/>
        <pc:sldMkLst>
          <pc:docMk/>
          <pc:sldMk cId="2176531830" sldId="275"/>
        </pc:sldMkLst>
        <pc:spChg chg="add del mod">
          <ac:chgData name="sruthy s" userId="52ee26211da858fb" providerId="LiveId" clId="{881487B1-83D7-477D-B282-C99040ACD310}" dt="2023-03-29T09:12:30.599" v="1657" actId="478"/>
          <ac:spMkLst>
            <pc:docMk/>
            <pc:sldMk cId="2176531830" sldId="275"/>
            <ac:spMk id="2" creationId="{E1D5E03F-6925-7618-DCFB-0308AAEC3C2F}"/>
          </ac:spMkLst>
        </pc:spChg>
        <pc:spChg chg="add del mod">
          <ac:chgData name="sruthy s" userId="52ee26211da858fb" providerId="LiveId" clId="{881487B1-83D7-477D-B282-C99040ACD310}" dt="2023-03-29T09:21:41.543" v="1674" actId="478"/>
          <ac:spMkLst>
            <pc:docMk/>
            <pc:sldMk cId="2176531830" sldId="275"/>
            <ac:spMk id="4" creationId="{CB4EC2F3-E11A-0235-49F9-C662233A1B38}"/>
          </ac:spMkLst>
        </pc:spChg>
        <pc:spChg chg="add mod">
          <ac:chgData name="sruthy s" userId="52ee26211da858fb" providerId="LiveId" clId="{881487B1-83D7-477D-B282-C99040ACD310}" dt="2023-03-29T12:26:18.891" v="2054" actId="1076"/>
          <ac:spMkLst>
            <pc:docMk/>
            <pc:sldMk cId="2176531830" sldId="275"/>
            <ac:spMk id="5" creationId="{3993415B-88CA-D710-A388-77076574B153}"/>
          </ac:spMkLst>
        </pc:spChg>
        <pc:spChg chg="mod">
          <ac:chgData name="sruthy s" userId="52ee26211da858fb" providerId="LiveId" clId="{881487B1-83D7-477D-B282-C99040ACD310}" dt="2023-03-29T12:26:03.028" v="2053" actId="255"/>
          <ac:spMkLst>
            <pc:docMk/>
            <pc:sldMk cId="2176531830" sldId="275"/>
            <ac:spMk id="10" creationId="{D0B22259-690D-2AFD-67A4-ABD54FEC80B0}"/>
          </ac:spMkLst>
        </pc:spChg>
        <pc:picChg chg="del">
          <ac:chgData name="sruthy s" userId="52ee26211da858fb" providerId="LiveId" clId="{881487B1-83D7-477D-B282-C99040ACD310}" dt="2023-03-28T14:23:17.108" v="1186" actId="478"/>
          <ac:picMkLst>
            <pc:docMk/>
            <pc:sldMk cId="2176531830" sldId="275"/>
            <ac:picMk id="4" creationId="{A6D6BFC0-127A-2E7E-DF7E-169178BE711E}"/>
          </ac:picMkLst>
        </pc:picChg>
        <pc:picChg chg="add del mod">
          <ac:chgData name="sruthy s" userId="52ee26211da858fb" providerId="LiveId" clId="{881487B1-83D7-477D-B282-C99040ACD310}" dt="2023-03-28T14:45:01.023" v="1195" actId="478"/>
          <ac:picMkLst>
            <pc:docMk/>
            <pc:sldMk cId="2176531830" sldId="275"/>
            <ac:picMk id="5" creationId="{FF485046-41FA-A708-04D2-49D74F855AFC}"/>
          </ac:picMkLst>
        </pc:picChg>
        <pc:picChg chg="add mod">
          <ac:chgData name="sruthy s" userId="52ee26211da858fb" providerId="LiveId" clId="{881487B1-83D7-477D-B282-C99040ACD310}" dt="2023-03-29T08:58:21.289" v="1625" actId="14100"/>
          <ac:picMkLst>
            <pc:docMk/>
            <pc:sldMk cId="2176531830" sldId="275"/>
            <ac:picMk id="9" creationId="{4AA0118D-0501-FDE1-5A82-6D2E4398E165}"/>
          </ac:picMkLst>
        </pc:picChg>
      </pc:sldChg>
      <pc:sldChg chg="addSp delSp modSp add mod">
        <pc:chgData name="sruthy s" userId="52ee26211da858fb" providerId="LiveId" clId="{881487B1-83D7-477D-B282-C99040ACD310}" dt="2023-03-30T13:47:03.096" v="2556" actId="1076"/>
        <pc:sldMkLst>
          <pc:docMk/>
          <pc:sldMk cId="1274207204" sldId="276"/>
        </pc:sldMkLst>
        <pc:spChg chg="mod">
          <ac:chgData name="sruthy s" userId="52ee26211da858fb" providerId="LiveId" clId="{881487B1-83D7-477D-B282-C99040ACD310}" dt="2023-03-29T12:30:59.737" v="2079" actId="2711"/>
          <ac:spMkLst>
            <pc:docMk/>
            <pc:sldMk cId="1274207204" sldId="276"/>
            <ac:spMk id="4" creationId="{FE7D3040-3032-4CE2-9C6C-F6553B5932BE}"/>
          </ac:spMkLst>
        </pc:spChg>
        <pc:spChg chg="add mod">
          <ac:chgData name="sruthy s" userId="52ee26211da858fb" providerId="LiveId" clId="{881487B1-83D7-477D-B282-C99040ACD310}" dt="2023-03-30T13:46:56.728" v="2555" actId="14100"/>
          <ac:spMkLst>
            <pc:docMk/>
            <pc:sldMk cId="1274207204" sldId="276"/>
            <ac:spMk id="9" creationId="{22CC9302-4CB6-C33A-06BB-DEE5BF06F72A}"/>
          </ac:spMkLst>
        </pc:spChg>
        <pc:spChg chg="add mod">
          <ac:chgData name="sruthy s" userId="52ee26211da858fb" providerId="LiveId" clId="{881487B1-83D7-477D-B282-C99040ACD310}" dt="2023-03-30T13:47:03.096" v="2556" actId="1076"/>
          <ac:spMkLst>
            <pc:docMk/>
            <pc:sldMk cId="1274207204" sldId="276"/>
            <ac:spMk id="13" creationId="{0E3F065C-C3D3-9535-BCEA-81F5FE92F057}"/>
          </ac:spMkLst>
        </pc:spChg>
        <pc:spChg chg="add del">
          <ac:chgData name="sruthy s" userId="52ee26211da858fb" providerId="LiveId" clId="{881487B1-83D7-477D-B282-C99040ACD310}" dt="2023-03-29T06:24:53.238" v="1345" actId="26606"/>
          <ac:spMkLst>
            <pc:docMk/>
            <pc:sldMk cId="1274207204" sldId="276"/>
            <ac:spMk id="20" creationId="{37C89E4B-3C9F-44B9-8B86-D9E3D112D8EC}"/>
          </ac:spMkLst>
        </pc:spChg>
        <pc:spChg chg="add del">
          <ac:chgData name="sruthy s" userId="52ee26211da858fb" providerId="LiveId" clId="{881487B1-83D7-477D-B282-C99040ACD310}" dt="2023-03-29T06:24:53.238" v="1345" actId="26606"/>
          <ac:spMkLst>
            <pc:docMk/>
            <pc:sldMk cId="1274207204" sldId="276"/>
            <ac:spMk id="27" creationId="{A8CCCB6D-5162-4AAE-A5E3-3AC55410DBCE}"/>
          </ac:spMkLst>
        </pc:spChg>
        <pc:spChg chg="add del">
          <ac:chgData name="sruthy s" userId="52ee26211da858fb" providerId="LiveId" clId="{881487B1-83D7-477D-B282-C99040ACD310}" dt="2023-03-29T06:24:53.238" v="1345" actId="26606"/>
          <ac:spMkLst>
            <pc:docMk/>
            <pc:sldMk cId="1274207204" sldId="276"/>
            <ac:spMk id="29" creationId="{0BCD8C04-CC7B-40EF-82EB-E9821F79BB86}"/>
          </ac:spMkLst>
        </pc:spChg>
        <pc:picChg chg="del">
          <ac:chgData name="sruthy s" userId="52ee26211da858fb" providerId="LiveId" clId="{881487B1-83D7-477D-B282-C99040ACD310}" dt="2023-03-29T06:23:45.709" v="1337" actId="478"/>
          <ac:picMkLst>
            <pc:docMk/>
            <pc:sldMk cId="1274207204" sldId="276"/>
            <ac:picMk id="2" creationId="{21985E9B-7ED7-F22B-F25C-FC6FD9F619CF}"/>
          </ac:picMkLst>
        </pc:picChg>
        <pc:picChg chg="add del mod">
          <ac:chgData name="sruthy s" userId="52ee26211da858fb" providerId="LiveId" clId="{881487B1-83D7-477D-B282-C99040ACD310}" dt="2023-03-30T13:40:43.805" v="2525" actId="478"/>
          <ac:picMkLst>
            <pc:docMk/>
            <pc:sldMk cId="1274207204" sldId="276"/>
            <ac:picMk id="5" creationId="{5A0EC37F-5DA5-C42D-AE4B-95581577C8D4}"/>
          </ac:picMkLst>
        </pc:picChg>
        <pc:picChg chg="mod">
          <ac:chgData name="sruthy s" userId="52ee26211da858fb" providerId="LiveId" clId="{881487B1-83D7-477D-B282-C99040ACD310}" dt="2023-03-30T13:46:16.842" v="2548" actId="1076"/>
          <ac:picMkLst>
            <pc:docMk/>
            <pc:sldMk cId="1274207204" sldId="276"/>
            <ac:picMk id="7" creationId="{F58385DE-4C7A-FED8-96D0-8AAA8E2BED87}"/>
          </ac:picMkLst>
        </pc:picChg>
        <pc:picChg chg="add del mod ord">
          <ac:chgData name="sruthy s" userId="52ee26211da858fb" providerId="LiveId" clId="{881487B1-83D7-477D-B282-C99040ACD310}" dt="2023-03-30T13:37:39.537" v="2491" actId="478"/>
          <ac:picMkLst>
            <pc:docMk/>
            <pc:sldMk cId="1274207204" sldId="276"/>
            <ac:picMk id="8" creationId="{C2A27E7B-F702-CF25-B60A-FADE8FAB14BA}"/>
          </ac:picMkLst>
        </pc:picChg>
        <pc:picChg chg="add mod">
          <ac:chgData name="sruthy s" userId="52ee26211da858fb" providerId="LiveId" clId="{881487B1-83D7-477D-B282-C99040ACD310}" dt="2023-03-30T13:45:55.765" v="2543" actId="1076"/>
          <ac:picMkLst>
            <pc:docMk/>
            <pc:sldMk cId="1274207204" sldId="276"/>
            <ac:picMk id="11" creationId="{21188B5E-CB60-058D-B460-420F7E53320D}"/>
          </ac:picMkLst>
        </pc:picChg>
        <pc:cxnChg chg="add del">
          <ac:chgData name="sruthy s" userId="52ee26211da858fb" providerId="LiveId" clId="{881487B1-83D7-477D-B282-C99040ACD310}" dt="2023-03-29T06:24:53.238" v="1345" actId="26606"/>
          <ac:cxnSpMkLst>
            <pc:docMk/>
            <pc:sldMk cId="1274207204" sldId="276"/>
            <ac:cxnSpMk id="21" creationId="{AA2EAA10-076F-46BD-8F0F-B9A2FB77A85C}"/>
          </ac:cxnSpMkLst>
        </pc:cxnChg>
        <pc:cxnChg chg="add del">
          <ac:chgData name="sruthy s" userId="52ee26211da858fb" providerId="LiveId" clId="{881487B1-83D7-477D-B282-C99040ACD310}" dt="2023-03-29T06:24:53.238" v="1345" actId="26606"/>
          <ac:cxnSpMkLst>
            <pc:docMk/>
            <pc:sldMk cId="1274207204" sldId="276"/>
            <ac:cxnSpMk id="22" creationId="{D891E407-403B-4764-86C9-33A56D3BCAA3}"/>
          </ac:cxnSpMkLst>
        </pc:cxnChg>
      </pc:sldChg>
      <pc:sldChg chg="modSp add del mod">
        <pc:chgData name="sruthy s" userId="52ee26211da858fb" providerId="LiveId" clId="{881487B1-83D7-477D-B282-C99040ACD310}" dt="2023-03-29T06:11:51.194" v="1330" actId="2696"/>
        <pc:sldMkLst>
          <pc:docMk/>
          <pc:sldMk cId="2434122155" sldId="276"/>
        </pc:sldMkLst>
        <pc:picChg chg="mod">
          <ac:chgData name="sruthy s" userId="52ee26211da858fb" providerId="LiveId" clId="{881487B1-83D7-477D-B282-C99040ACD310}" dt="2023-03-29T06:10:25.491" v="1319" actId="1076"/>
          <ac:picMkLst>
            <pc:docMk/>
            <pc:sldMk cId="2434122155" sldId="276"/>
            <ac:picMk id="7" creationId="{F58385DE-4C7A-FED8-96D0-8AAA8E2BED87}"/>
          </ac:picMkLst>
        </pc:picChg>
      </pc:sldChg>
      <pc:sldChg chg="delSp modSp add del mod">
        <pc:chgData name="sruthy s" userId="52ee26211da858fb" providerId="LiveId" clId="{881487B1-83D7-477D-B282-C99040ACD310}" dt="2023-03-29T06:12:14.855" v="1334" actId="2696"/>
        <pc:sldMkLst>
          <pc:docMk/>
          <pc:sldMk cId="3769856383" sldId="277"/>
        </pc:sldMkLst>
        <pc:spChg chg="mod">
          <ac:chgData name="sruthy s" userId="52ee26211da858fb" providerId="LiveId" clId="{881487B1-83D7-477D-B282-C99040ACD310}" dt="2023-03-29T06:10:45.419" v="1322"/>
          <ac:spMkLst>
            <pc:docMk/>
            <pc:sldMk cId="3769856383" sldId="277"/>
            <ac:spMk id="4" creationId="{FE7D3040-3032-4CE2-9C6C-F6553B5932BE}"/>
          </ac:spMkLst>
        </pc:spChg>
        <pc:picChg chg="del">
          <ac:chgData name="sruthy s" userId="52ee26211da858fb" providerId="LiveId" clId="{881487B1-83D7-477D-B282-C99040ACD310}" dt="2023-03-29T06:10:52.195" v="1323" actId="478"/>
          <ac:picMkLst>
            <pc:docMk/>
            <pc:sldMk cId="3769856383" sldId="277"/>
            <ac:picMk id="2" creationId="{21985E9B-7ED7-F22B-F25C-FC6FD9F619CF}"/>
          </ac:picMkLst>
        </pc:picChg>
        <pc:picChg chg="mod">
          <ac:chgData name="sruthy s" userId="52ee26211da858fb" providerId="LiveId" clId="{881487B1-83D7-477D-B282-C99040ACD310}" dt="2023-03-29T06:12:07.733" v="1333" actId="1076"/>
          <ac:picMkLst>
            <pc:docMk/>
            <pc:sldMk cId="3769856383" sldId="277"/>
            <ac:picMk id="7" creationId="{F58385DE-4C7A-FED8-96D0-8AAA8E2BED87}"/>
          </ac:picMkLst>
        </pc:picChg>
      </pc:sldChg>
      <pc:sldChg chg="addSp delSp modSp add mod ord setBg">
        <pc:chgData name="sruthy s" userId="52ee26211da858fb" providerId="LiveId" clId="{881487B1-83D7-477D-B282-C99040ACD310}" dt="2023-03-30T14:26:04.516" v="2564" actId="14100"/>
        <pc:sldMkLst>
          <pc:docMk/>
          <pc:sldMk cId="4189156912" sldId="277"/>
        </pc:sldMkLst>
        <pc:spChg chg="mod">
          <ac:chgData name="sruthy s" userId="52ee26211da858fb" providerId="LiveId" clId="{881487B1-83D7-477D-B282-C99040ACD310}" dt="2023-03-29T06:56:22.600" v="1395" actId="1076"/>
          <ac:spMkLst>
            <pc:docMk/>
            <pc:sldMk cId="4189156912" sldId="277"/>
            <ac:spMk id="3" creationId="{71491E86-FAA9-E330-3B15-C64E8E46C508}"/>
          </ac:spMkLst>
        </pc:spChg>
        <pc:spChg chg="del mod">
          <ac:chgData name="sruthy s" userId="52ee26211da858fb" providerId="LiveId" clId="{881487B1-83D7-477D-B282-C99040ACD310}" dt="2023-03-29T07:00:55.980" v="1421" actId="478"/>
          <ac:spMkLst>
            <pc:docMk/>
            <pc:sldMk cId="4189156912" sldId="277"/>
            <ac:spMk id="4" creationId="{FE7D3040-3032-4CE2-9C6C-F6553B5932BE}"/>
          </ac:spMkLst>
        </pc:spChg>
        <pc:spChg chg="add mod ord">
          <ac:chgData name="sruthy s" userId="52ee26211da858fb" providerId="LiveId" clId="{881487B1-83D7-477D-B282-C99040ACD310}" dt="2023-03-29T12:31:37.186" v="2080" actId="14100"/>
          <ac:spMkLst>
            <pc:docMk/>
            <pc:sldMk cId="4189156912" sldId="277"/>
            <ac:spMk id="10" creationId="{5031781F-DF1D-67D2-0D38-A90DB6D8B88C}"/>
          </ac:spMkLst>
        </pc:spChg>
        <pc:spChg chg="add mod">
          <ac:chgData name="sruthy s" userId="52ee26211da858fb" providerId="LiveId" clId="{881487B1-83D7-477D-B282-C99040ACD310}" dt="2023-03-29T12:36:56.375" v="2103" actId="123"/>
          <ac:spMkLst>
            <pc:docMk/>
            <pc:sldMk cId="4189156912" sldId="277"/>
            <ac:spMk id="11" creationId="{FBC140A5-3BB2-5A93-6E02-ED23934D6EDB}"/>
          </ac:spMkLst>
        </pc:spChg>
        <pc:spChg chg="del">
          <ac:chgData name="sruthy s" userId="52ee26211da858fb" providerId="LiveId" clId="{881487B1-83D7-477D-B282-C99040ACD310}" dt="2023-03-29T06:54:29.175" v="1382" actId="26606"/>
          <ac:spMkLst>
            <pc:docMk/>
            <pc:sldMk cId="4189156912" sldId="277"/>
            <ac:spMk id="20" creationId="{37C89E4B-3C9F-44B9-8B86-D9E3D112D8EC}"/>
          </ac:spMkLst>
        </pc:spChg>
        <pc:spChg chg="add del">
          <ac:chgData name="sruthy s" userId="52ee26211da858fb" providerId="LiveId" clId="{881487B1-83D7-477D-B282-C99040ACD310}" dt="2023-03-29T07:02:24.646" v="1428" actId="26606"/>
          <ac:spMkLst>
            <pc:docMk/>
            <pc:sldMk cId="4189156912" sldId="277"/>
            <ac:spMk id="27" creationId="{FB33DC6A-1F1C-4A06-834E-CFF88F1C0BB9}"/>
          </ac:spMkLst>
        </pc:spChg>
        <pc:spChg chg="add del">
          <ac:chgData name="sruthy s" userId="52ee26211da858fb" providerId="LiveId" clId="{881487B1-83D7-477D-B282-C99040ACD310}" dt="2023-03-29T07:02:24.646" v="1428" actId="26606"/>
          <ac:spMkLst>
            <pc:docMk/>
            <pc:sldMk cId="4189156912" sldId="277"/>
            <ac:spMk id="29" creationId="{0FE1D5CF-87B8-4A8A-AD3C-01D06A60769B}"/>
          </ac:spMkLst>
        </pc:spChg>
        <pc:spChg chg="add del">
          <ac:chgData name="sruthy s" userId="52ee26211da858fb" providerId="LiveId" clId="{881487B1-83D7-477D-B282-C99040ACD310}" dt="2023-03-29T07:02:24.646" v="1428" actId="26606"/>
          <ac:spMkLst>
            <pc:docMk/>
            <pc:sldMk cId="4189156912" sldId="277"/>
            <ac:spMk id="31" creationId="{60926200-45C2-41E9-839F-31CD5FE4CD59}"/>
          </ac:spMkLst>
        </pc:spChg>
        <pc:spChg chg="add del">
          <ac:chgData name="sruthy s" userId="52ee26211da858fb" providerId="LiveId" clId="{881487B1-83D7-477D-B282-C99040ACD310}" dt="2023-03-29T07:02:24.646" v="1428" actId="26606"/>
          <ac:spMkLst>
            <pc:docMk/>
            <pc:sldMk cId="4189156912" sldId="277"/>
            <ac:spMk id="33" creationId="{AF2F604E-43BE-4DC3-B983-E071523364F8}"/>
          </ac:spMkLst>
        </pc:spChg>
        <pc:spChg chg="add del">
          <ac:chgData name="sruthy s" userId="52ee26211da858fb" providerId="LiveId" clId="{881487B1-83D7-477D-B282-C99040ACD310}" dt="2023-03-29T07:02:24.646" v="1428" actId="26606"/>
          <ac:spMkLst>
            <pc:docMk/>
            <pc:sldMk cId="4189156912" sldId="277"/>
            <ac:spMk id="35" creationId="{08C9B587-E65E-4B52-B37C-ABEBB6E87928}"/>
          </ac:spMkLst>
        </pc:spChg>
        <pc:spChg chg="add del">
          <ac:chgData name="sruthy s" userId="52ee26211da858fb" providerId="LiveId" clId="{881487B1-83D7-477D-B282-C99040ACD310}" dt="2023-03-29T07:04:05.805" v="1444" actId="26606"/>
          <ac:spMkLst>
            <pc:docMk/>
            <pc:sldMk cId="4189156912" sldId="277"/>
            <ac:spMk id="37" creationId="{F3060C83-F051-4F0E-ABAD-AA0DFC48B218}"/>
          </ac:spMkLst>
        </pc:spChg>
        <pc:spChg chg="add del">
          <ac:chgData name="sruthy s" userId="52ee26211da858fb" providerId="LiveId" clId="{881487B1-83D7-477D-B282-C99040ACD310}" dt="2023-03-29T07:02:04.304" v="1427" actId="26606"/>
          <ac:spMkLst>
            <pc:docMk/>
            <pc:sldMk cId="4189156912" sldId="277"/>
            <ac:spMk id="40" creationId="{42A4FC2C-047E-45A5-965D-8E1E3BF09BC6}"/>
          </ac:spMkLst>
        </pc:spChg>
        <pc:spChg chg="add del">
          <ac:chgData name="sruthy s" userId="52ee26211da858fb" providerId="LiveId" clId="{881487B1-83D7-477D-B282-C99040ACD310}" dt="2023-03-29T07:04:05.805" v="1444" actId="26606"/>
          <ac:spMkLst>
            <pc:docMk/>
            <pc:sldMk cId="4189156912" sldId="277"/>
            <ac:spMk id="42" creationId="{83C98ABE-055B-441F-B07E-44F97F083C39}"/>
          </ac:spMkLst>
        </pc:spChg>
        <pc:spChg chg="add del">
          <ac:chgData name="sruthy s" userId="52ee26211da858fb" providerId="LiveId" clId="{881487B1-83D7-477D-B282-C99040ACD310}" dt="2023-03-29T07:04:05.805" v="1444" actId="26606"/>
          <ac:spMkLst>
            <pc:docMk/>
            <pc:sldMk cId="4189156912" sldId="277"/>
            <ac:spMk id="44" creationId="{29FDB030-9B49-4CED-8CCD-4D99382388AC}"/>
          </ac:spMkLst>
        </pc:spChg>
        <pc:spChg chg="add del">
          <ac:chgData name="sruthy s" userId="52ee26211da858fb" providerId="LiveId" clId="{881487B1-83D7-477D-B282-C99040ACD310}" dt="2023-03-29T07:02:02.420" v="1426" actId="26606"/>
          <ac:spMkLst>
            <pc:docMk/>
            <pc:sldMk cId="4189156912" sldId="277"/>
            <ac:spMk id="45" creationId="{42A4FC2C-047E-45A5-965D-8E1E3BF09BC6}"/>
          </ac:spMkLst>
        </pc:spChg>
        <pc:spChg chg="add del">
          <ac:chgData name="sruthy s" userId="52ee26211da858fb" providerId="LiveId" clId="{881487B1-83D7-477D-B282-C99040ACD310}" dt="2023-03-29T07:04:05.805" v="1444" actId="26606"/>
          <ac:spMkLst>
            <pc:docMk/>
            <pc:sldMk cId="4189156912" sldId="277"/>
            <ac:spMk id="46" creationId="{3783CA14-24A1-485C-8B30-D6A5D87987AD}"/>
          </ac:spMkLst>
        </pc:spChg>
        <pc:spChg chg="add del">
          <ac:chgData name="sruthy s" userId="52ee26211da858fb" providerId="LiveId" clId="{881487B1-83D7-477D-B282-C99040ACD310}" dt="2023-03-29T07:04:05.805" v="1444" actId="26606"/>
          <ac:spMkLst>
            <pc:docMk/>
            <pc:sldMk cId="4189156912" sldId="277"/>
            <ac:spMk id="48" creationId="{9A97C86A-04D6-40F7-AE84-31AB43E6A846}"/>
          </ac:spMkLst>
        </pc:spChg>
        <pc:spChg chg="add del">
          <ac:chgData name="sruthy s" userId="52ee26211da858fb" providerId="LiveId" clId="{881487B1-83D7-477D-B282-C99040ACD310}" dt="2023-03-29T07:04:05.805" v="1444" actId="26606"/>
          <ac:spMkLst>
            <pc:docMk/>
            <pc:sldMk cId="4189156912" sldId="277"/>
            <ac:spMk id="50" creationId="{FF9F2414-84E8-453E-B1F3-389FDE8192D9}"/>
          </ac:spMkLst>
        </pc:spChg>
        <pc:spChg chg="add del">
          <ac:chgData name="sruthy s" userId="52ee26211da858fb" providerId="LiveId" clId="{881487B1-83D7-477D-B282-C99040ACD310}" dt="2023-03-29T07:04:05.805" v="1444" actId="26606"/>
          <ac:spMkLst>
            <pc:docMk/>
            <pc:sldMk cId="4189156912" sldId="277"/>
            <ac:spMk id="52" creationId="{3ECA69A1-7536-43AC-85EF-C7106179F5ED}"/>
          </ac:spMkLst>
        </pc:spChg>
        <pc:spChg chg="add del">
          <ac:chgData name="sruthy s" userId="52ee26211da858fb" providerId="LiveId" clId="{881487B1-83D7-477D-B282-C99040ACD310}" dt="2023-03-29T07:06:49.458" v="1456" actId="26606"/>
          <ac:spMkLst>
            <pc:docMk/>
            <pc:sldMk cId="4189156912" sldId="277"/>
            <ac:spMk id="57" creationId="{AF1E5E62-9EB9-408E-AE53-A04A4C8110DE}"/>
          </ac:spMkLst>
        </pc:spChg>
        <pc:spChg chg="add del">
          <ac:chgData name="sruthy s" userId="52ee26211da858fb" providerId="LiveId" clId="{881487B1-83D7-477D-B282-C99040ACD310}" dt="2023-03-29T07:06:49.458" v="1456" actId="26606"/>
          <ac:spMkLst>
            <pc:docMk/>
            <pc:sldMk cId="4189156912" sldId="277"/>
            <ac:spMk id="59" creationId="{9C5704B2-7C5B-4738-AF0D-4A2756A69FA1}"/>
          </ac:spMkLst>
        </pc:spChg>
        <pc:spChg chg="add del">
          <ac:chgData name="sruthy s" userId="52ee26211da858fb" providerId="LiveId" clId="{881487B1-83D7-477D-B282-C99040ACD310}" dt="2023-03-29T07:06:49.458" v="1456" actId="26606"/>
          <ac:spMkLst>
            <pc:docMk/>
            <pc:sldMk cId="4189156912" sldId="277"/>
            <ac:spMk id="61" creationId="{DFB36DC4-A410-4DF1-8453-1D85743F5E07}"/>
          </ac:spMkLst>
        </pc:spChg>
        <pc:spChg chg="add">
          <ac:chgData name="sruthy s" userId="52ee26211da858fb" providerId="LiveId" clId="{881487B1-83D7-477D-B282-C99040ACD310}" dt="2023-03-29T07:06:49.458" v="1456" actId="26606"/>
          <ac:spMkLst>
            <pc:docMk/>
            <pc:sldMk cId="4189156912" sldId="277"/>
            <ac:spMk id="66" creationId="{16C5FA50-8D52-4617-AF91-5C7B1C8352F1}"/>
          </ac:spMkLst>
        </pc:spChg>
        <pc:spChg chg="add">
          <ac:chgData name="sruthy s" userId="52ee26211da858fb" providerId="LiveId" clId="{881487B1-83D7-477D-B282-C99040ACD310}" dt="2023-03-29T07:06:49.458" v="1456" actId="26606"/>
          <ac:spMkLst>
            <pc:docMk/>
            <pc:sldMk cId="4189156912" sldId="277"/>
            <ac:spMk id="68" creationId="{E223798C-12AD-4B0C-A50C-D676347D67CF}"/>
          </ac:spMkLst>
        </pc:spChg>
        <pc:picChg chg="add del mod">
          <ac:chgData name="sruthy s" userId="52ee26211da858fb" providerId="LiveId" clId="{881487B1-83D7-477D-B282-C99040ACD310}" dt="2023-03-29T06:57:11.864" v="1402" actId="478"/>
          <ac:picMkLst>
            <pc:docMk/>
            <pc:sldMk cId="4189156912" sldId="277"/>
            <ac:picMk id="2" creationId="{0F0B973F-CFEC-F03C-8F6A-BA5209EB145E}"/>
          </ac:picMkLst>
        </pc:picChg>
        <pc:picChg chg="add mod">
          <ac:chgData name="sruthy s" userId="52ee26211da858fb" providerId="LiveId" clId="{881487B1-83D7-477D-B282-C99040ACD310}" dt="2023-03-30T14:26:04.516" v="2564" actId="14100"/>
          <ac:picMkLst>
            <pc:docMk/>
            <pc:sldMk cId="4189156912" sldId="277"/>
            <ac:picMk id="4" creationId="{2A9B6996-F1FF-F153-73C0-8B2E6D11BDB8}"/>
          </ac:picMkLst>
        </pc:picChg>
        <pc:picChg chg="del mod ord">
          <ac:chgData name="sruthy s" userId="52ee26211da858fb" providerId="LiveId" clId="{881487B1-83D7-477D-B282-C99040ACD310}" dt="2023-03-29T06:55:54.489" v="1392" actId="478"/>
          <ac:picMkLst>
            <pc:docMk/>
            <pc:sldMk cId="4189156912" sldId="277"/>
            <ac:picMk id="7" creationId="{F58385DE-4C7A-FED8-96D0-8AAA8E2BED87}"/>
          </ac:picMkLst>
        </pc:picChg>
        <pc:picChg chg="del mod ord">
          <ac:chgData name="sruthy s" userId="52ee26211da858fb" providerId="LiveId" clId="{881487B1-83D7-477D-B282-C99040ACD310}" dt="2023-03-29T06:55:49.859" v="1391" actId="478"/>
          <ac:picMkLst>
            <pc:docMk/>
            <pc:sldMk cId="4189156912" sldId="277"/>
            <ac:picMk id="8" creationId="{563CA526-629A-6DDD-EE1F-221E07068A26}"/>
          </ac:picMkLst>
        </pc:picChg>
        <pc:picChg chg="add del mod ord">
          <ac:chgData name="sruthy s" userId="52ee26211da858fb" providerId="LiveId" clId="{881487B1-83D7-477D-B282-C99040ACD310}" dt="2023-03-30T14:25:21.985" v="2557" actId="478"/>
          <ac:picMkLst>
            <pc:docMk/>
            <pc:sldMk cId="4189156912" sldId="277"/>
            <ac:picMk id="9" creationId="{CCB864F8-A4AC-B6FA-DCF1-7A412011778E}"/>
          </ac:picMkLst>
        </pc:picChg>
        <pc:cxnChg chg="del">
          <ac:chgData name="sruthy s" userId="52ee26211da858fb" providerId="LiveId" clId="{881487B1-83D7-477D-B282-C99040ACD310}" dt="2023-03-29T06:54:29.175" v="1382" actId="26606"/>
          <ac:cxnSpMkLst>
            <pc:docMk/>
            <pc:sldMk cId="4189156912" sldId="277"/>
            <ac:cxnSpMk id="21" creationId="{AA2EAA10-076F-46BD-8F0F-B9A2FB77A85C}"/>
          </ac:cxnSpMkLst>
        </pc:cxnChg>
        <pc:cxnChg chg="del">
          <ac:chgData name="sruthy s" userId="52ee26211da858fb" providerId="LiveId" clId="{881487B1-83D7-477D-B282-C99040ACD310}" dt="2023-03-29T06:54:29.175" v="1382" actId="26606"/>
          <ac:cxnSpMkLst>
            <pc:docMk/>
            <pc:sldMk cId="4189156912" sldId="277"/>
            <ac:cxnSpMk id="22" creationId="{D891E407-403B-4764-86C9-33A56D3BCAA3}"/>
          </ac:cxnSpMkLst>
        </pc:cxnChg>
      </pc:sldChg>
      <pc:sldChg chg="addSp delSp modSp add mod">
        <pc:chgData name="sruthy s" userId="52ee26211da858fb" providerId="LiveId" clId="{881487B1-83D7-477D-B282-C99040ACD310}" dt="2023-03-30T14:35:16.819" v="2576" actId="14100"/>
        <pc:sldMkLst>
          <pc:docMk/>
          <pc:sldMk cId="790917704" sldId="278"/>
        </pc:sldMkLst>
        <pc:spChg chg="add mod">
          <ac:chgData name="sruthy s" userId="52ee26211da858fb" providerId="LiveId" clId="{881487B1-83D7-477D-B282-C99040ACD310}" dt="2023-03-29T12:36:50.164" v="2102" actId="123"/>
          <ac:spMkLst>
            <pc:docMk/>
            <pc:sldMk cId="790917704" sldId="278"/>
            <ac:spMk id="5" creationId="{BEF971F3-5474-6949-F346-23B1DE4CFA4C}"/>
          </ac:spMkLst>
        </pc:spChg>
        <pc:spChg chg="mod">
          <ac:chgData name="sruthy s" userId="52ee26211da858fb" providerId="LiveId" clId="{881487B1-83D7-477D-B282-C99040ACD310}" dt="2023-03-29T12:32:03.187" v="2081" actId="14100"/>
          <ac:spMkLst>
            <pc:docMk/>
            <pc:sldMk cId="790917704" sldId="278"/>
            <ac:spMk id="10" creationId="{5031781F-DF1D-67D2-0D38-A90DB6D8B88C}"/>
          </ac:spMkLst>
        </pc:spChg>
        <pc:picChg chg="add del mod">
          <ac:chgData name="sruthy s" userId="52ee26211da858fb" providerId="LiveId" clId="{881487B1-83D7-477D-B282-C99040ACD310}" dt="2023-03-30T14:33:49.026" v="2565" actId="478"/>
          <ac:picMkLst>
            <pc:docMk/>
            <pc:sldMk cId="790917704" sldId="278"/>
            <ac:picMk id="4" creationId="{6584BA34-654B-F8BE-704F-A5FFA8196891}"/>
          </ac:picMkLst>
        </pc:picChg>
        <pc:picChg chg="add del mod">
          <ac:chgData name="sruthy s" userId="52ee26211da858fb" providerId="LiveId" clId="{881487B1-83D7-477D-B282-C99040ACD310}" dt="2023-03-30T14:34:20.813" v="2572" actId="478"/>
          <ac:picMkLst>
            <pc:docMk/>
            <pc:sldMk cId="790917704" sldId="278"/>
            <ac:picMk id="7" creationId="{034F30C3-F7E9-E1B4-B34B-B9FB4A189A24}"/>
          </ac:picMkLst>
        </pc:picChg>
        <pc:picChg chg="add mod">
          <ac:chgData name="sruthy s" userId="52ee26211da858fb" providerId="LiveId" clId="{881487B1-83D7-477D-B282-C99040ACD310}" dt="2023-03-30T14:35:16.819" v="2576" actId="14100"/>
          <ac:picMkLst>
            <pc:docMk/>
            <pc:sldMk cId="790917704" sldId="278"/>
            <ac:picMk id="9" creationId="{BDAD1334-F67F-7851-A996-6BFF91D73872}"/>
          </ac:picMkLst>
        </pc:picChg>
        <pc:picChg chg="del">
          <ac:chgData name="sruthy s" userId="52ee26211da858fb" providerId="LiveId" clId="{881487B1-83D7-477D-B282-C99040ACD310}" dt="2023-03-29T07:46:48.455" v="1478" actId="478"/>
          <ac:picMkLst>
            <pc:docMk/>
            <pc:sldMk cId="790917704" sldId="278"/>
            <ac:picMk id="9" creationId="{CCB864F8-A4AC-B6FA-DCF1-7A412011778E}"/>
          </ac:picMkLst>
        </pc:picChg>
      </pc:sldChg>
      <pc:sldChg chg="addSp delSp modSp add mod">
        <pc:chgData name="sruthy s" userId="52ee26211da858fb" providerId="LiveId" clId="{881487B1-83D7-477D-B282-C99040ACD310}" dt="2023-03-29T12:36:42.569" v="2101" actId="123"/>
        <pc:sldMkLst>
          <pc:docMk/>
          <pc:sldMk cId="2918021521" sldId="279"/>
        </pc:sldMkLst>
        <pc:spChg chg="mod">
          <ac:chgData name="sruthy s" userId="52ee26211da858fb" providerId="LiveId" clId="{881487B1-83D7-477D-B282-C99040ACD310}" dt="2023-03-29T12:34:53.482" v="2097" actId="20577"/>
          <ac:spMkLst>
            <pc:docMk/>
            <pc:sldMk cId="2918021521" sldId="279"/>
            <ac:spMk id="2" creationId="{FDD7474D-9119-0009-2C99-E8EEEEDD1089}"/>
          </ac:spMkLst>
        </pc:spChg>
        <pc:spChg chg="mod">
          <ac:chgData name="sruthy s" userId="52ee26211da858fb" providerId="LiveId" clId="{881487B1-83D7-477D-B282-C99040ACD310}" dt="2023-03-29T12:36:42.569" v="2101" actId="123"/>
          <ac:spMkLst>
            <pc:docMk/>
            <pc:sldMk cId="2918021521" sldId="279"/>
            <ac:spMk id="4" creationId="{4CCBD93E-18EF-DF87-FA1B-012A4DA7785C}"/>
          </ac:spMkLst>
        </pc:spChg>
        <pc:spChg chg="del">
          <ac:chgData name="sruthy s" userId="52ee26211da858fb" providerId="LiveId" clId="{881487B1-83D7-477D-B282-C99040ACD310}" dt="2023-03-29T10:41:47.260" v="1923" actId="26606"/>
          <ac:spMkLst>
            <pc:docMk/>
            <pc:sldMk cId="2918021521" sldId="279"/>
            <ac:spMk id="55" creationId="{ECC07320-C2CA-4E29-8481-9D9E143C7788}"/>
          </ac:spMkLst>
        </pc:spChg>
        <pc:spChg chg="del">
          <ac:chgData name="sruthy s" userId="52ee26211da858fb" providerId="LiveId" clId="{881487B1-83D7-477D-B282-C99040ACD310}" dt="2023-03-29T10:41:47.260" v="1923" actId="26606"/>
          <ac:spMkLst>
            <pc:docMk/>
            <pc:sldMk cId="2918021521" sldId="279"/>
            <ac:spMk id="57" creationId="{178FB36B-5BFE-42CA-BC60-1115E0D95EEC}"/>
          </ac:spMkLst>
        </pc:spChg>
        <pc:spChg chg="add del">
          <ac:chgData name="sruthy s" userId="52ee26211da858fb" providerId="LiveId" clId="{881487B1-83D7-477D-B282-C99040ACD310}" dt="2023-03-29T10:41:59.771" v="1924" actId="26606"/>
          <ac:spMkLst>
            <pc:docMk/>
            <pc:sldMk cId="2918021521" sldId="279"/>
            <ac:spMk id="62" creationId="{8181FC64-B306-4821-98E2-780662EFC486}"/>
          </ac:spMkLst>
        </pc:spChg>
        <pc:spChg chg="add del">
          <ac:chgData name="sruthy s" userId="52ee26211da858fb" providerId="LiveId" clId="{881487B1-83D7-477D-B282-C99040ACD310}" dt="2023-03-29T10:41:59.771" v="1924" actId="26606"/>
          <ac:spMkLst>
            <pc:docMk/>
            <pc:sldMk cId="2918021521" sldId="279"/>
            <ac:spMk id="64" creationId="{5871FC61-DD4E-47D4-81FD-8A7E7D12B371}"/>
          </ac:spMkLst>
        </pc:spChg>
        <pc:spChg chg="add del">
          <ac:chgData name="sruthy s" userId="52ee26211da858fb" providerId="LiveId" clId="{881487B1-83D7-477D-B282-C99040ACD310}" dt="2023-03-29T10:41:59.771" v="1924" actId="26606"/>
          <ac:spMkLst>
            <pc:docMk/>
            <pc:sldMk cId="2918021521" sldId="279"/>
            <ac:spMk id="66" creationId="{F9EC3F91-A75C-4F74-867E-E4C28C13546B}"/>
          </ac:spMkLst>
        </pc:spChg>
        <pc:spChg chg="add del">
          <ac:chgData name="sruthy s" userId="52ee26211da858fb" providerId="LiveId" clId="{881487B1-83D7-477D-B282-C99040ACD310}" dt="2023-03-29T10:41:59.771" v="1924" actId="26606"/>
          <ac:spMkLst>
            <pc:docMk/>
            <pc:sldMk cId="2918021521" sldId="279"/>
            <ac:spMk id="68" creationId="{829A1E2C-5AC8-40FC-99E9-832069D39792}"/>
          </ac:spMkLst>
        </pc:spChg>
        <pc:spChg chg="add">
          <ac:chgData name="sruthy s" userId="52ee26211da858fb" providerId="LiveId" clId="{881487B1-83D7-477D-B282-C99040ACD310}" dt="2023-03-29T10:41:59.771" v="1924" actId="26606"/>
          <ac:spMkLst>
            <pc:docMk/>
            <pc:sldMk cId="2918021521" sldId="279"/>
            <ac:spMk id="73" creationId="{2C61293E-6EBE-43EF-A52C-9BEBFD7679D4}"/>
          </ac:spMkLst>
        </pc:spChg>
        <pc:spChg chg="add">
          <ac:chgData name="sruthy s" userId="52ee26211da858fb" providerId="LiveId" clId="{881487B1-83D7-477D-B282-C99040ACD310}" dt="2023-03-29T10:41:59.771" v="1924" actId="26606"/>
          <ac:spMkLst>
            <pc:docMk/>
            <pc:sldMk cId="2918021521" sldId="279"/>
            <ac:spMk id="75" creationId="{21540236-BFD5-4A9D-8840-4703E7F76825}"/>
          </ac:spMkLst>
        </pc:spChg>
        <pc:picChg chg="mod ord">
          <ac:chgData name="sruthy s" userId="52ee26211da858fb" providerId="LiveId" clId="{881487B1-83D7-477D-B282-C99040ACD310}" dt="2023-03-29T10:41:59.771" v="1924" actId="26606"/>
          <ac:picMkLst>
            <pc:docMk/>
            <pc:sldMk cId="2918021521" sldId="279"/>
            <ac:picMk id="7" creationId="{F58385DE-4C7A-FED8-96D0-8AAA8E2BED87}"/>
          </ac:picMkLst>
        </pc:picChg>
      </pc:sldChg>
      <pc:sldChg chg="addSp delSp modSp add mod">
        <pc:chgData name="sruthy s" userId="52ee26211da858fb" providerId="LiveId" clId="{881487B1-83D7-477D-B282-C99040ACD310}" dt="2023-03-29T12:48:26.686" v="2198" actId="478"/>
        <pc:sldMkLst>
          <pc:docMk/>
          <pc:sldMk cId="4040181072" sldId="280"/>
        </pc:sldMkLst>
        <pc:spChg chg="mod ord">
          <ac:chgData name="sruthy s" userId="52ee26211da858fb" providerId="LiveId" clId="{881487B1-83D7-477D-B282-C99040ACD310}" dt="2023-03-29T12:36:21.770" v="2098" actId="14100"/>
          <ac:spMkLst>
            <pc:docMk/>
            <pc:sldMk cId="4040181072" sldId="280"/>
            <ac:spMk id="2" creationId="{FDD7474D-9119-0009-2C99-E8EEEEDD1089}"/>
          </ac:spMkLst>
        </pc:spChg>
        <pc:spChg chg="mod">
          <ac:chgData name="sruthy s" userId="52ee26211da858fb" providerId="LiveId" clId="{881487B1-83D7-477D-B282-C99040ACD310}" dt="2023-03-29T10:51:26.407" v="2014" actId="14100"/>
          <ac:spMkLst>
            <pc:docMk/>
            <pc:sldMk cId="4040181072" sldId="280"/>
            <ac:spMk id="4" creationId="{4CCBD93E-18EF-DF87-FA1B-012A4DA7785C}"/>
          </ac:spMkLst>
        </pc:spChg>
        <pc:spChg chg="add mod">
          <ac:chgData name="sruthy s" userId="52ee26211da858fb" providerId="LiveId" clId="{881487B1-83D7-477D-B282-C99040ACD310}" dt="2023-03-29T12:37:55.636" v="2107" actId="1076"/>
          <ac:spMkLst>
            <pc:docMk/>
            <pc:sldMk cId="4040181072" sldId="280"/>
            <ac:spMk id="5" creationId="{98C2C249-A562-3EA2-A033-6CD0887E4FA1}"/>
          </ac:spMkLst>
        </pc:spChg>
        <pc:spChg chg="add del mod">
          <ac:chgData name="sruthy s" userId="52ee26211da858fb" providerId="LiveId" clId="{881487B1-83D7-477D-B282-C99040ACD310}" dt="2023-03-29T12:48:26.686" v="2198" actId="478"/>
          <ac:spMkLst>
            <pc:docMk/>
            <pc:sldMk cId="4040181072" sldId="280"/>
            <ac:spMk id="6" creationId="{1D72AC03-D36D-2E4F-2036-0FE75890FF54}"/>
          </ac:spMkLst>
        </pc:spChg>
        <pc:spChg chg="add del mod">
          <ac:chgData name="sruthy s" userId="52ee26211da858fb" providerId="LiveId" clId="{881487B1-83D7-477D-B282-C99040ACD310}" dt="2023-03-29T12:48:24.767" v="2197" actId="478"/>
          <ac:spMkLst>
            <pc:docMk/>
            <pc:sldMk cId="4040181072" sldId="280"/>
            <ac:spMk id="8" creationId="{F4CFAF5B-21F2-A824-D52D-3594C8FD44FE}"/>
          </ac:spMkLst>
        </pc:spChg>
        <pc:spChg chg="del">
          <ac:chgData name="sruthy s" userId="52ee26211da858fb" providerId="LiveId" clId="{881487B1-83D7-477D-B282-C99040ACD310}" dt="2023-03-29T10:50:59.805" v="2001" actId="26606"/>
          <ac:spMkLst>
            <pc:docMk/>
            <pc:sldMk cId="4040181072" sldId="280"/>
            <ac:spMk id="73" creationId="{2C61293E-6EBE-43EF-A52C-9BEBFD7679D4}"/>
          </ac:spMkLst>
        </pc:spChg>
        <pc:spChg chg="del">
          <ac:chgData name="sruthy s" userId="52ee26211da858fb" providerId="LiveId" clId="{881487B1-83D7-477D-B282-C99040ACD310}" dt="2023-03-29T10:50:59.805" v="2001" actId="26606"/>
          <ac:spMkLst>
            <pc:docMk/>
            <pc:sldMk cId="4040181072" sldId="280"/>
            <ac:spMk id="75" creationId="{21540236-BFD5-4A9D-8840-4703E7F76825}"/>
          </ac:spMkLst>
        </pc:spChg>
        <pc:spChg chg="add">
          <ac:chgData name="sruthy s" userId="52ee26211da858fb" providerId="LiveId" clId="{881487B1-83D7-477D-B282-C99040ACD310}" dt="2023-03-29T10:50:59.805" v="2001" actId="26606"/>
          <ac:spMkLst>
            <pc:docMk/>
            <pc:sldMk cId="4040181072" sldId="280"/>
            <ac:spMk id="80" creationId="{3BA513B0-82FF-4F41-8178-885375D1CFB5}"/>
          </ac:spMkLst>
        </pc:spChg>
        <pc:grpChg chg="add">
          <ac:chgData name="sruthy s" userId="52ee26211da858fb" providerId="LiveId" clId="{881487B1-83D7-477D-B282-C99040ACD310}" dt="2023-03-29T10:50:59.805" v="2001" actId="26606"/>
          <ac:grpSpMkLst>
            <pc:docMk/>
            <pc:sldMk cId="4040181072" sldId="280"/>
            <ac:grpSpMk id="82" creationId="{93DB8501-F9F2-4ACD-B56A-9019CD5006D6}"/>
          </ac:grpSpMkLst>
        </pc:grpChg>
        <pc:picChg chg="mod">
          <ac:chgData name="sruthy s" userId="52ee26211da858fb" providerId="LiveId" clId="{881487B1-83D7-477D-B282-C99040ACD310}" dt="2023-03-29T12:45:42.580" v="2170" actId="1076"/>
          <ac:picMkLst>
            <pc:docMk/>
            <pc:sldMk cId="4040181072" sldId="280"/>
            <ac:picMk id="7" creationId="{F58385DE-4C7A-FED8-96D0-8AAA8E2BED87}"/>
          </ac:picMkLst>
        </pc:picChg>
      </pc:sldChg>
      <pc:sldChg chg="addSp delSp modSp add mod">
        <pc:chgData name="sruthy s" userId="52ee26211da858fb" providerId="LiveId" clId="{881487B1-83D7-477D-B282-C99040ACD310}" dt="2023-03-29T12:49:58.315" v="2207" actId="1076"/>
        <pc:sldMkLst>
          <pc:docMk/>
          <pc:sldMk cId="916506471" sldId="281"/>
        </pc:sldMkLst>
        <pc:spChg chg="mod">
          <ac:chgData name="sruthy s" userId="52ee26211da858fb" providerId="LiveId" clId="{881487B1-83D7-477D-B282-C99040ACD310}" dt="2023-03-29T12:49:58.315" v="2207" actId="1076"/>
          <ac:spMkLst>
            <pc:docMk/>
            <pc:sldMk cId="916506471" sldId="281"/>
            <ac:spMk id="2" creationId="{FDD7474D-9119-0009-2C99-E8EEEEDD1089}"/>
          </ac:spMkLst>
        </pc:spChg>
        <pc:spChg chg="add del mod">
          <ac:chgData name="sruthy s" userId="52ee26211da858fb" providerId="LiveId" clId="{881487B1-83D7-477D-B282-C99040ACD310}" dt="2023-03-29T12:48:50.554" v="2199" actId="1076"/>
          <ac:spMkLst>
            <pc:docMk/>
            <pc:sldMk cId="916506471" sldId="281"/>
            <ac:spMk id="3" creationId="{DA8A2059-9506-E9A8-472B-9A53ED9317D6}"/>
          </ac:spMkLst>
        </pc:spChg>
        <pc:spChg chg="del">
          <ac:chgData name="sruthy s" userId="52ee26211da858fb" providerId="LiveId" clId="{881487B1-83D7-477D-B282-C99040ACD310}" dt="2023-03-29T12:46:38.317" v="2173" actId="478"/>
          <ac:spMkLst>
            <pc:docMk/>
            <pc:sldMk cId="916506471" sldId="281"/>
            <ac:spMk id="5" creationId="{98C2C249-A562-3EA2-A033-6CD0887E4FA1}"/>
          </ac:spMkLst>
        </pc:spChg>
        <pc:spChg chg="del">
          <ac:chgData name="sruthy s" userId="52ee26211da858fb" providerId="LiveId" clId="{881487B1-83D7-477D-B282-C99040ACD310}" dt="2023-03-29T12:46:43.704" v="2175" actId="478"/>
          <ac:spMkLst>
            <pc:docMk/>
            <pc:sldMk cId="916506471" sldId="281"/>
            <ac:spMk id="6" creationId="{1D72AC03-D36D-2E4F-2036-0FE75890FF54}"/>
          </ac:spMkLst>
        </pc:spChg>
        <pc:spChg chg="del">
          <ac:chgData name="sruthy s" userId="52ee26211da858fb" providerId="LiveId" clId="{881487B1-83D7-477D-B282-C99040ACD310}" dt="2023-03-29T12:46:41.099" v="2174" actId="478"/>
          <ac:spMkLst>
            <pc:docMk/>
            <pc:sldMk cId="916506471" sldId="281"/>
            <ac:spMk id="8" creationId="{F4CFAF5B-21F2-A824-D52D-3594C8FD44FE}"/>
          </ac:spMkLst>
        </pc:spChg>
        <pc:spChg chg="add del mod">
          <ac:chgData name="sruthy s" userId="52ee26211da858fb" providerId="LiveId" clId="{881487B1-83D7-477D-B282-C99040ACD310}" dt="2023-03-29T12:48:58.989" v="2201" actId="1076"/>
          <ac:spMkLst>
            <pc:docMk/>
            <pc:sldMk cId="916506471" sldId="281"/>
            <ac:spMk id="9" creationId="{F12B85C9-F56E-3C96-A687-DC092CF8F044}"/>
          </ac:spMkLst>
        </pc:spChg>
        <pc:picChg chg="mod">
          <ac:chgData name="sruthy s" userId="52ee26211da858fb" providerId="LiveId" clId="{881487B1-83D7-477D-B282-C99040ACD310}" dt="2023-03-29T12:49:18.555" v="2203" actId="14100"/>
          <ac:picMkLst>
            <pc:docMk/>
            <pc:sldMk cId="916506471" sldId="281"/>
            <ac:picMk id="7" creationId="{F58385DE-4C7A-FED8-96D0-8AAA8E2BED87}"/>
          </ac:picMkLst>
        </pc:picChg>
      </pc:sldChg>
      <pc:sldChg chg="addSp delSp modSp add mod">
        <pc:chgData name="sruthy s" userId="52ee26211da858fb" providerId="LiveId" clId="{881487B1-83D7-477D-B282-C99040ACD310}" dt="2023-03-30T13:32:23.954" v="2486" actId="14100"/>
        <pc:sldMkLst>
          <pc:docMk/>
          <pc:sldMk cId="122225052" sldId="282"/>
        </pc:sldMkLst>
        <pc:spChg chg="del mod">
          <ac:chgData name="sruthy s" userId="52ee26211da858fb" providerId="LiveId" clId="{881487B1-83D7-477D-B282-C99040ACD310}" dt="2023-03-30T12:21:48.941" v="2270" actId="478"/>
          <ac:spMkLst>
            <pc:docMk/>
            <pc:sldMk cId="122225052" sldId="282"/>
            <ac:spMk id="2" creationId="{4D95E453-3F35-CF03-163D-7A8DAD9B69F0}"/>
          </ac:spMkLst>
        </pc:spChg>
        <pc:spChg chg="add del mod">
          <ac:chgData name="sruthy s" userId="52ee26211da858fb" providerId="LiveId" clId="{881487B1-83D7-477D-B282-C99040ACD310}" dt="2023-03-30T12:21:54.115" v="2271" actId="478"/>
          <ac:spMkLst>
            <pc:docMk/>
            <pc:sldMk cId="122225052" sldId="282"/>
            <ac:spMk id="4" creationId="{A78914B1-C85E-C070-8C67-A56CD0C81D52}"/>
          </ac:spMkLst>
        </pc:spChg>
        <pc:spChg chg="add mod">
          <ac:chgData name="sruthy s" userId="52ee26211da858fb" providerId="LiveId" clId="{881487B1-83D7-477D-B282-C99040ACD310}" dt="2023-03-30T13:32:23.954" v="2486" actId="14100"/>
          <ac:spMkLst>
            <pc:docMk/>
            <pc:sldMk cId="122225052" sldId="282"/>
            <ac:spMk id="5" creationId="{BFFC6F08-3ED7-594D-58F9-955590E0EEA0}"/>
          </ac:spMkLst>
        </pc:spChg>
        <pc:spChg chg="del">
          <ac:chgData name="sruthy s" userId="52ee26211da858fb" providerId="LiveId" clId="{881487B1-83D7-477D-B282-C99040ACD310}" dt="2023-03-30T12:21:45.061" v="2269" actId="478"/>
          <ac:spMkLst>
            <pc:docMk/>
            <pc:sldMk cId="122225052" sldId="282"/>
            <ac:spMk id="26" creationId="{0600A43B-D65B-52EC-7345-BA69023E9D0C}"/>
          </ac:spMkLst>
        </pc:spChg>
        <pc:graphicFrameChg chg="mod">
          <ac:chgData name="sruthy s" userId="52ee26211da858fb" providerId="LiveId" clId="{881487B1-83D7-477D-B282-C99040ACD310}" dt="2023-03-30T13:31:53.623" v="2466" actId="20577"/>
          <ac:graphicFrameMkLst>
            <pc:docMk/>
            <pc:sldMk cId="122225052" sldId="282"/>
            <ac:graphicFrameMk id="29" creationId="{B2FEAB44-2C42-A0B4-0C1E-EC6785743CA9}"/>
          </ac:graphicFrameMkLst>
        </pc:graphicFrameChg>
      </pc:sldChg>
      <pc:sldChg chg="addSp delSp modSp add mod ord">
        <pc:chgData name="sruthy s" userId="52ee26211da858fb" providerId="LiveId" clId="{881487B1-83D7-477D-B282-C99040ACD310}" dt="2023-03-30T13:32:41.801" v="2487" actId="20577"/>
        <pc:sldMkLst>
          <pc:docMk/>
          <pc:sldMk cId="415634653" sldId="283"/>
        </pc:sldMkLst>
        <pc:spChg chg="del">
          <ac:chgData name="sruthy s" userId="52ee26211da858fb" providerId="LiveId" clId="{881487B1-83D7-477D-B282-C99040ACD310}" dt="2023-03-30T12:25:08.786" v="2293" actId="478"/>
          <ac:spMkLst>
            <pc:docMk/>
            <pc:sldMk cId="415634653" sldId="283"/>
            <ac:spMk id="2" creationId="{4D95E453-3F35-CF03-163D-7A8DAD9B69F0}"/>
          </ac:spMkLst>
        </pc:spChg>
        <pc:spChg chg="add del mod">
          <ac:chgData name="sruthy s" userId="52ee26211da858fb" providerId="LiveId" clId="{881487B1-83D7-477D-B282-C99040ACD310}" dt="2023-03-30T12:25:20.483" v="2294" actId="478"/>
          <ac:spMkLst>
            <pc:docMk/>
            <pc:sldMk cId="415634653" sldId="283"/>
            <ac:spMk id="4" creationId="{B1D2B560-F301-C166-567E-C46725BDECDE}"/>
          </ac:spMkLst>
        </pc:spChg>
        <pc:spChg chg="add mod">
          <ac:chgData name="sruthy s" userId="52ee26211da858fb" providerId="LiveId" clId="{881487B1-83D7-477D-B282-C99040ACD310}" dt="2023-03-30T12:28:42.564" v="2435" actId="14100"/>
          <ac:spMkLst>
            <pc:docMk/>
            <pc:sldMk cId="415634653" sldId="283"/>
            <ac:spMk id="5" creationId="{893172F9-F114-9E2D-53FD-64695323EA9F}"/>
          </ac:spMkLst>
        </pc:spChg>
        <pc:spChg chg="add mod">
          <ac:chgData name="sruthy s" userId="52ee26211da858fb" providerId="LiveId" clId="{881487B1-83D7-477D-B282-C99040ACD310}" dt="2023-03-30T12:27:52.177" v="2416" actId="14100"/>
          <ac:spMkLst>
            <pc:docMk/>
            <pc:sldMk cId="415634653" sldId="283"/>
            <ac:spMk id="6" creationId="{F9BD2627-3BC9-EC38-B026-AFB58BF3816D}"/>
          </ac:spMkLst>
        </pc:spChg>
        <pc:spChg chg="del">
          <ac:chgData name="sruthy s" userId="52ee26211da858fb" providerId="LiveId" clId="{881487B1-83D7-477D-B282-C99040ACD310}" dt="2023-03-30T12:25:03.963" v="2292" actId="478"/>
          <ac:spMkLst>
            <pc:docMk/>
            <pc:sldMk cId="415634653" sldId="283"/>
            <ac:spMk id="26" creationId="{0600A43B-D65B-52EC-7345-BA69023E9D0C}"/>
          </ac:spMkLst>
        </pc:spChg>
        <pc:graphicFrameChg chg="mod">
          <ac:chgData name="sruthy s" userId="52ee26211da858fb" providerId="LiveId" clId="{881487B1-83D7-477D-B282-C99040ACD310}" dt="2023-03-30T13:32:41.801" v="2487" actId="20577"/>
          <ac:graphicFrameMkLst>
            <pc:docMk/>
            <pc:sldMk cId="415634653" sldId="283"/>
            <ac:graphicFrameMk id="29" creationId="{B2FEAB44-2C42-A0B4-0C1E-EC6785743CA9}"/>
          </ac:graphicFrameMkLst>
        </pc:graphicFrameChg>
      </pc:sldChg>
      <pc:sldChg chg="modSp add mod ord">
        <pc:chgData name="sruthy s" userId="52ee26211da858fb" providerId="LiveId" clId="{881487B1-83D7-477D-B282-C99040ACD310}" dt="2023-03-30T13:32:58.301" v="2488" actId="20577"/>
        <pc:sldMkLst>
          <pc:docMk/>
          <pc:sldMk cId="1500496604" sldId="284"/>
        </pc:sldMkLst>
        <pc:spChg chg="mod">
          <ac:chgData name="sruthy s" userId="52ee26211da858fb" providerId="LiveId" clId="{881487B1-83D7-477D-B282-C99040ACD310}" dt="2023-03-30T12:29:25.571" v="2441" actId="14100"/>
          <ac:spMkLst>
            <pc:docMk/>
            <pc:sldMk cId="1500496604" sldId="284"/>
            <ac:spMk id="5" creationId="{893172F9-F114-9E2D-53FD-64695323EA9F}"/>
          </ac:spMkLst>
        </pc:spChg>
        <pc:spChg chg="mod">
          <ac:chgData name="sruthy s" userId="52ee26211da858fb" providerId="LiveId" clId="{881487B1-83D7-477D-B282-C99040ACD310}" dt="2023-03-30T12:29:32" v="2442" actId="14100"/>
          <ac:spMkLst>
            <pc:docMk/>
            <pc:sldMk cId="1500496604" sldId="284"/>
            <ac:spMk id="6" creationId="{F9BD2627-3BC9-EC38-B026-AFB58BF3816D}"/>
          </ac:spMkLst>
        </pc:spChg>
        <pc:graphicFrameChg chg="mod">
          <ac:chgData name="sruthy s" userId="52ee26211da858fb" providerId="LiveId" clId="{881487B1-83D7-477D-B282-C99040ACD310}" dt="2023-03-30T13:32:58.301" v="2488" actId="20577"/>
          <ac:graphicFrameMkLst>
            <pc:docMk/>
            <pc:sldMk cId="1500496604" sldId="284"/>
            <ac:graphicFrameMk id="29" creationId="{B2FEAB44-2C42-A0B4-0C1E-EC6785743CA9}"/>
          </ac:graphicFrameMkLst>
        </pc:graphicFrameChg>
      </pc:sldChg>
      <pc:sldChg chg="delSp modSp add mod ord">
        <pc:chgData name="sruthy s" userId="52ee26211da858fb" providerId="LiveId" clId="{881487B1-83D7-477D-B282-C99040ACD310}" dt="2023-03-30T13:33:08.865" v="2489" actId="20577"/>
        <pc:sldMkLst>
          <pc:docMk/>
          <pc:sldMk cId="3457722895" sldId="285"/>
        </pc:sldMkLst>
        <pc:spChg chg="del mod">
          <ac:chgData name="sruthy s" userId="52ee26211da858fb" providerId="LiveId" clId="{881487B1-83D7-477D-B282-C99040ACD310}" dt="2023-03-30T12:29:51.064" v="2447" actId="478"/>
          <ac:spMkLst>
            <pc:docMk/>
            <pc:sldMk cId="3457722895" sldId="285"/>
            <ac:spMk id="5" creationId="{893172F9-F114-9E2D-53FD-64695323EA9F}"/>
          </ac:spMkLst>
        </pc:spChg>
        <pc:spChg chg="mod">
          <ac:chgData name="sruthy s" userId="52ee26211da858fb" providerId="LiveId" clId="{881487B1-83D7-477D-B282-C99040ACD310}" dt="2023-03-30T12:30:00.766" v="2449" actId="14100"/>
          <ac:spMkLst>
            <pc:docMk/>
            <pc:sldMk cId="3457722895" sldId="285"/>
            <ac:spMk id="6" creationId="{F9BD2627-3BC9-EC38-B026-AFB58BF3816D}"/>
          </ac:spMkLst>
        </pc:spChg>
        <pc:graphicFrameChg chg="mod">
          <ac:chgData name="sruthy s" userId="52ee26211da858fb" providerId="LiveId" clId="{881487B1-83D7-477D-B282-C99040ACD310}" dt="2023-03-30T13:33:08.865" v="2489" actId="20577"/>
          <ac:graphicFrameMkLst>
            <pc:docMk/>
            <pc:sldMk cId="3457722895" sldId="285"/>
            <ac:graphicFrameMk id="29" creationId="{B2FEAB44-2C42-A0B4-0C1E-EC6785743CA9}"/>
          </ac:graphicFrameMkLst>
        </pc:graphicFrameChg>
      </pc:sldChg>
      <pc:sldChg chg="addSp delSp modSp add del mod">
        <pc:chgData name="sruthy s" userId="52ee26211da858fb" providerId="LiveId" clId="{881487B1-83D7-477D-B282-C99040ACD310}" dt="2023-03-30T13:45:28.281" v="2538" actId="2696"/>
        <pc:sldMkLst>
          <pc:docMk/>
          <pc:sldMk cId="1428387572" sldId="286"/>
        </pc:sldMkLst>
        <pc:spChg chg="ord">
          <ac:chgData name="sruthy s" userId="52ee26211da858fb" providerId="LiveId" clId="{881487B1-83D7-477D-B282-C99040ACD310}" dt="2023-03-30T13:44:20.761" v="2532" actId="26606"/>
          <ac:spMkLst>
            <pc:docMk/>
            <pc:sldMk cId="1428387572" sldId="286"/>
            <ac:spMk id="3" creationId="{71491E86-FAA9-E330-3B15-C64E8E46C508}"/>
          </ac:spMkLst>
        </pc:spChg>
        <pc:spChg chg="mod">
          <ac:chgData name="sruthy s" userId="52ee26211da858fb" providerId="LiveId" clId="{881487B1-83D7-477D-B282-C99040ACD310}" dt="2023-03-30T13:45:01.011" v="2536" actId="26606"/>
          <ac:spMkLst>
            <pc:docMk/>
            <pc:sldMk cId="1428387572" sldId="286"/>
            <ac:spMk id="4" creationId="{FE7D3040-3032-4CE2-9C6C-F6553B5932BE}"/>
          </ac:spMkLst>
        </pc:spChg>
        <pc:spChg chg="ord">
          <ac:chgData name="sruthy s" userId="52ee26211da858fb" providerId="LiveId" clId="{881487B1-83D7-477D-B282-C99040ACD310}" dt="2023-03-30T13:44:20.761" v="2532" actId="26606"/>
          <ac:spMkLst>
            <pc:docMk/>
            <pc:sldMk cId="1428387572" sldId="286"/>
            <ac:spMk id="6" creationId="{3F47184C-D1B3-4B50-BD66-C9EC309E301C}"/>
          </ac:spMkLst>
        </pc:spChg>
        <pc:spChg chg="mod ord">
          <ac:chgData name="sruthy s" userId="52ee26211da858fb" providerId="LiveId" clId="{881487B1-83D7-477D-B282-C99040ACD310}" dt="2023-03-30T13:45:01.011" v="2536" actId="26606"/>
          <ac:spMkLst>
            <pc:docMk/>
            <pc:sldMk cId="1428387572" sldId="286"/>
            <ac:spMk id="9" creationId="{22CC9302-4CB6-C33A-06BB-DEE5BF06F72A}"/>
          </ac:spMkLst>
        </pc:spChg>
        <pc:spChg chg="del">
          <ac:chgData name="sruthy s" userId="52ee26211da858fb" providerId="LiveId" clId="{881487B1-83D7-477D-B282-C99040ACD310}" dt="2023-03-30T13:44:20.761" v="2532" actId="26606"/>
          <ac:spMkLst>
            <pc:docMk/>
            <pc:sldMk cId="1428387572" sldId="286"/>
            <ac:spMk id="20" creationId="{37C89E4B-3C9F-44B9-8B86-D9E3D112D8EC}"/>
          </ac:spMkLst>
        </pc:spChg>
        <pc:spChg chg="add del">
          <ac:chgData name="sruthy s" userId="52ee26211da858fb" providerId="LiveId" clId="{881487B1-83D7-477D-B282-C99040ACD310}" dt="2023-03-30T13:45:01.011" v="2536" actId="26606"/>
          <ac:spMkLst>
            <pc:docMk/>
            <pc:sldMk cId="1428387572" sldId="286"/>
            <ac:spMk id="27" creationId="{2172A0AC-3DCE-4672-BCAF-28FEF91F6020}"/>
          </ac:spMkLst>
        </pc:spChg>
        <pc:spChg chg="add del">
          <ac:chgData name="sruthy s" userId="52ee26211da858fb" providerId="LiveId" clId="{881487B1-83D7-477D-B282-C99040ACD310}" dt="2023-03-30T13:45:01.011" v="2536" actId="26606"/>
          <ac:spMkLst>
            <pc:docMk/>
            <pc:sldMk cId="1428387572" sldId="286"/>
            <ac:spMk id="29" creationId="{AE6F1C77-EDC9-4C5F-8C1C-62DD46BDA3C3}"/>
          </ac:spMkLst>
        </pc:spChg>
        <pc:spChg chg="add del">
          <ac:chgData name="sruthy s" userId="52ee26211da858fb" providerId="LiveId" clId="{881487B1-83D7-477D-B282-C99040ACD310}" dt="2023-03-30T13:45:00.756" v="2535" actId="26606"/>
          <ac:spMkLst>
            <pc:docMk/>
            <pc:sldMk cId="1428387572" sldId="286"/>
            <ac:spMk id="34" creationId="{4CBC69AF-AE9D-43C7-A183-244646418BB4}"/>
          </ac:spMkLst>
        </pc:spChg>
        <pc:spChg chg="add del">
          <ac:chgData name="sruthy s" userId="52ee26211da858fb" providerId="LiveId" clId="{881487B1-83D7-477D-B282-C99040ACD310}" dt="2023-03-30T13:45:00.756" v="2535" actId="26606"/>
          <ac:spMkLst>
            <pc:docMk/>
            <pc:sldMk cId="1428387572" sldId="286"/>
            <ac:spMk id="36" creationId="{BE64232A-D912-4882-BF58-104918115741}"/>
          </ac:spMkLst>
        </pc:spChg>
        <pc:spChg chg="add del">
          <ac:chgData name="sruthy s" userId="52ee26211da858fb" providerId="LiveId" clId="{881487B1-83D7-477D-B282-C99040ACD310}" dt="2023-03-30T13:45:00.756" v="2535" actId="26606"/>
          <ac:spMkLst>
            <pc:docMk/>
            <pc:sldMk cId="1428387572" sldId="286"/>
            <ac:spMk id="38" creationId="{E8E4E9D8-6D9C-4646-83A2-11844D84EAE4}"/>
          </ac:spMkLst>
        </pc:spChg>
        <pc:spChg chg="add">
          <ac:chgData name="sruthy s" userId="52ee26211da858fb" providerId="LiveId" clId="{881487B1-83D7-477D-B282-C99040ACD310}" dt="2023-03-30T13:45:01.011" v="2536" actId="26606"/>
          <ac:spMkLst>
            <pc:docMk/>
            <pc:sldMk cId="1428387572" sldId="286"/>
            <ac:spMk id="40" creationId="{41AB65AE-A08D-4F43-8E53-5F1B8D842438}"/>
          </ac:spMkLst>
        </pc:spChg>
        <pc:picChg chg="mod ord">
          <ac:chgData name="sruthy s" userId="52ee26211da858fb" providerId="LiveId" clId="{881487B1-83D7-477D-B282-C99040ACD310}" dt="2023-03-30T13:45:01.011" v="2536" actId="26606"/>
          <ac:picMkLst>
            <pc:docMk/>
            <pc:sldMk cId="1428387572" sldId="286"/>
            <ac:picMk id="7" creationId="{F58385DE-4C7A-FED8-96D0-8AAA8E2BED87}"/>
          </ac:picMkLst>
        </pc:picChg>
        <pc:picChg chg="mod ord">
          <ac:chgData name="sruthy s" userId="52ee26211da858fb" providerId="LiveId" clId="{881487B1-83D7-477D-B282-C99040ACD310}" dt="2023-03-30T13:45:11.935" v="2537" actId="14100"/>
          <ac:picMkLst>
            <pc:docMk/>
            <pc:sldMk cId="1428387572" sldId="286"/>
            <ac:picMk id="11" creationId="{21188B5E-CB60-058D-B460-420F7E53320D}"/>
          </ac:picMkLst>
        </pc:picChg>
        <pc:cxnChg chg="del">
          <ac:chgData name="sruthy s" userId="52ee26211da858fb" providerId="LiveId" clId="{881487B1-83D7-477D-B282-C99040ACD310}" dt="2023-03-30T13:44:20.761" v="2532" actId="26606"/>
          <ac:cxnSpMkLst>
            <pc:docMk/>
            <pc:sldMk cId="1428387572" sldId="286"/>
            <ac:cxnSpMk id="21" creationId="{AA2EAA10-076F-46BD-8F0F-B9A2FB77A85C}"/>
          </ac:cxnSpMkLst>
        </pc:cxnChg>
        <pc:cxnChg chg="del">
          <ac:chgData name="sruthy s" userId="52ee26211da858fb" providerId="LiveId" clId="{881487B1-83D7-477D-B282-C99040ACD310}" dt="2023-03-30T13:44:20.761" v="2532" actId="26606"/>
          <ac:cxnSpMkLst>
            <pc:docMk/>
            <pc:sldMk cId="1428387572" sldId="286"/>
            <ac:cxnSpMk id="22" creationId="{D891E407-403B-4764-86C9-33A56D3BCA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8DA9F-2F82-4A2F-9E2F-F2749810BEC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6AC2D112-8B8A-4134-9981-CCF7C20501A1}">
      <dgm:prSet phldrT="[Text]" custT="1"/>
      <dgm:spPr/>
      <dgm:t>
        <a:bodyPr/>
        <a:lstStyle/>
        <a:p>
          <a:pPr algn="ctr"/>
          <a:r>
            <a:rPr lang="en-IN" sz="2400" b="1" dirty="0"/>
            <a:t>Countries</a:t>
          </a:r>
        </a:p>
      </dgm:t>
    </dgm:pt>
    <dgm:pt modelId="{BCD76DA3-4ECF-4E09-8D40-493705327350}" type="parTrans" cxnId="{136B8698-13DA-45AC-9FEA-DA08B42DC037}">
      <dgm:prSet/>
      <dgm:spPr/>
      <dgm:t>
        <a:bodyPr/>
        <a:lstStyle/>
        <a:p>
          <a:pPr algn="ctr"/>
          <a:endParaRPr lang="en-IN"/>
        </a:p>
      </dgm:t>
    </dgm:pt>
    <dgm:pt modelId="{0D1BB3F5-6631-4261-B848-1CCD094AC2E9}" type="sibTrans" cxnId="{136B8698-13DA-45AC-9FEA-DA08B42DC037}">
      <dgm:prSet/>
      <dgm:spPr/>
      <dgm:t>
        <a:bodyPr/>
        <a:lstStyle/>
        <a:p>
          <a:pPr algn="ctr"/>
          <a:endParaRPr lang="en-IN"/>
        </a:p>
      </dgm:t>
    </dgm:pt>
    <dgm:pt modelId="{A22DE436-0BA4-41E5-A80D-18C6AC57E19A}">
      <dgm:prSet phldrT="[Text]" custT="1"/>
      <dgm:spPr/>
      <dgm:t>
        <a:bodyPr/>
        <a:lstStyle/>
        <a:p>
          <a:pPr algn="l"/>
          <a:r>
            <a:rPr lang="en-IN" sz="2000" dirty="0"/>
            <a:t>Generate the most Revenue</a:t>
          </a:r>
        </a:p>
      </dgm:t>
    </dgm:pt>
    <dgm:pt modelId="{E6335797-A911-4F38-9AC1-954D1F712DC5}" type="parTrans" cxnId="{348C20BB-2BE5-49C0-928F-91F47AF55DD4}">
      <dgm:prSet/>
      <dgm:spPr/>
      <dgm:t>
        <a:bodyPr/>
        <a:lstStyle/>
        <a:p>
          <a:pPr algn="ctr"/>
          <a:endParaRPr lang="en-IN"/>
        </a:p>
      </dgm:t>
    </dgm:pt>
    <dgm:pt modelId="{569DED2C-E9A9-4CB7-9D91-0E7C362EAC12}" type="sibTrans" cxnId="{348C20BB-2BE5-49C0-928F-91F47AF55DD4}">
      <dgm:prSet/>
      <dgm:spPr/>
      <dgm:t>
        <a:bodyPr/>
        <a:lstStyle/>
        <a:p>
          <a:pPr algn="ctr"/>
          <a:endParaRPr lang="en-IN"/>
        </a:p>
      </dgm:t>
    </dgm:pt>
    <dgm:pt modelId="{E5719A60-1ACC-4777-B485-247F97D82798}">
      <dgm:prSet phldrT="[Text]" custT="1"/>
      <dgm:spPr/>
      <dgm:t>
        <a:bodyPr/>
        <a:lstStyle/>
        <a:p>
          <a:pPr algn="l"/>
          <a:r>
            <a:rPr lang="en-IN" sz="2000" dirty="0"/>
            <a:t>With the most customers</a:t>
          </a:r>
        </a:p>
      </dgm:t>
    </dgm:pt>
    <dgm:pt modelId="{9052B705-7D91-4ABC-AF9F-486A20D92142}" type="parTrans" cxnId="{D3FD0D9D-8ABD-4BBC-AF5F-B708953BA6E7}">
      <dgm:prSet/>
      <dgm:spPr/>
      <dgm:t>
        <a:bodyPr/>
        <a:lstStyle/>
        <a:p>
          <a:pPr algn="ctr"/>
          <a:endParaRPr lang="en-IN"/>
        </a:p>
      </dgm:t>
    </dgm:pt>
    <dgm:pt modelId="{2CAC77D1-CFDF-4F5B-8321-0D94E05DCD07}" type="sibTrans" cxnId="{D3FD0D9D-8ABD-4BBC-AF5F-B708953BA6E7}">
      <dgm:prSet/>
      <dgm:spPr/>
      <dgm:t>
        <a:bodyPr/>
        <a:lstStyle/>
        <a:p>
          <a:pPr algn="ctr"/>
          <a:endParaRPr lang="en-IN"/>
        </a:p>
      </dgm:t>
    </dgm:pt>
    <dgm:pt modelId="{055F789F-FB7E-4ACD-AED6-1A917D98F2B0}">
      <dgm:prSet phldrT="[Text]" custT="1"/>
      <dgm:spPr/>
      <dgm:t>
        <a:bodyPr/>
        <a:lstStyle/>
        <a:p>
          <a:pPr algn="ctr"/>
          <a:r>
            <a:rPr lang="en-IN" sz="2400" b="1" dirty="0"/>
            <a:t>Customers</a:t>
          </a:r>
        </a:p>
      </dgm:t>
    </dgm:pt>
    <dgm:pt modelId="{6034F737-D3D7-4D80-89A3-B0F2A2DF7DAE}" type="parTrans" cxnId="{7F4F520A-CB7B-4288-AA14-89E13E447F1B}">
      <dgm:prSet/>
      <dgm:spPr/>
      <dgm:t>
        <a:bodyPr/>
        <a:lstStyle/>
        <a:p>
          <a:pPr algn="ctr"/>
          <a:endParaRPr lang="en-IN"/>
        </a:p>
      </dgm:t>
    </dgm:pt>
    <dgm:pt modelId="{6069635D-40C2-432A-9C60-D135C02B334D}" type="sibTrans" cxnId="{7F4F520A-CB7B-4288-AA14-89E13E447F1B}">
      <dgm:prSet/>
      <dgm:spPr/>
      <dgm:t>
        <a:bodyPr/>
        <a:lstStyle/>
        <a:p>
          <a:pPr algn="ctr"/>
          <a:endParaRPr lang="en-IN"/>
        </a:p>
      </dgm:t>
    </dgm:pt>
    <dgm:pt modelId="{1ADBCD0B-AD75-4D06-ACB9-C40D7883BBB8}">
      <dgm:prSet phldrT="[Text]" custT="1"/>
      <dgm:spPr/>
      <dgm:t>
        <a:bodyPr/>
        <a:lstStyle/>
        <a:p>
          <a:pPr algn="l"/>
          <a:r>
            <a:rPr lang="en-US" sz="2000" dirty="0"/>
            <a:t>Location with high lifetime value customers</a:t>
          </a:r>
          <a:endParaRPr lang="en-IN" sz="2000" dirty="0"/>
        </a:p>
      </dgm:t>
    </dgm:pt>
    <dgm:pt modelId="{3FFCD60C-9C08-4CE5-8B8F-61E620224181}" type="parTrans" cxnId="{5C1ED60B-F68D-46A5-8968-5E924129AC23}">
      <dgm:prSet/>
      <dgm:spPr/>
      <dgm:t>
        <a:bodyPr/>
        <a:lstStyle/>
        <a:p>
          <a:pPr algn="ctr"/>
          <a:endParaRPr lang="en-IN"/>
        </a:p>
      </dgm:t>
    </dgm:pt>
    <dgm:pt modelId="{287D8334-EA4C-4515-81AE-0DF5431725EB}" type="sibTrans" cxnId="{5C1ED60B-F68D-46A5-8968-5E924129AC23}">
      <dgm:prSet/>
      <dgm:spPr/>
      <dgm:t>
        <a:bodyPr/>
        <a:lstStyle/>
        <a:p>
          <a:pPr algn="ctr"/>
          <a:endParaRPr lang="en-IN"/>
        </a:p>
      </dgm:t>
    </dgm:pt>
    <dgm:pt modelId="{32C70CEF-5538-480A-B26A-224193E4C357}">
      <dgm:prSet phldrT="[Text]" custT="1"/>
      <dgm:spPr/>
      <dgm:t>
        <a:bodyPr/>
        <a:lstStyle/>
        <a:p>
          <a:pPr algn="ctr"/>
          <a:r>
            <a:rPr lang="en-IN" sz="2400" b="1" dirty="0"/>
            <a:t>Revenue</a:t>
          </a:r>
        </a:p>
      </dgm:t>
    </dgm:pt>
    <dgm:pt modelId="{63E69638-4658-414C-B789-8F4C2CCE13EA}" type="parTrans" cxnId="{36D81DD7-0107-4D9E-82F5-144DE64D79D5}">
      <dgm:prSet/>
      <dgm:spPr/>
      <dgm:t>
        <a:bodyPr/>
        <a:lstStyle/>
        <a:p>
          <a:pPr algn="ctr"/>
          <a:endParaRPr lang="en-IN"/>
        </a:p>
      </dgm:t>
    </dgm:pt>
    <dgm:pt modelId="{6E5F1F84-33DA-4CB4-95E9-5A7FB89C8086}" type="sibTrans" cxnId="{36D81DD7-0107-4D9E-82F5-144DE64D79D5}">
      <dgm:prSet/>
      <dgm:spPr/>
      <dgm:t>
        <a:bodyPr/>
        <a:lstStyle/>
        <a:p>
          <a:pPr algn="ctr"/>
          <a:endParaRPr lang="en-IN"/>
        </a:p>
      </dgm:t>
    </dgm:pt>
    <dgm:pt modelId="{24D7732C-6572-47C8-B96C-008F4C6F6A26}">
      <dgm:prSet phldrT="[Text]" custT="1"/>
      <dgm:spPr/>
      <dgm:t>
        <a:bodyPr/>
        <a:lstStyle/>
        <a:p>
          <a:pPr algn="l"/>
          <a:r>
            <a:rPr lang="en-IN" sz="2000" dirty="0"/>
            <a:t>By Genre</a:t>
          </a:r>
        </a:p>
      </dgm:t>
    </dgm:pt>
    <dgm:pt modelId="{298E1411-3FF5-43FE-B0E3-F3239DED14F5}" type="parTrans" cxnId="{3D83E614-7183-4B1C-85D0-6E5E9CD2CB14}">
      <dgm:prSet/>
      <dgm:spPr/>
      <dgm:t>
        <a:bodyPr/>
        <a:lstStyle/>
        <a:p>
          <a:pPr algn="ctr"/>
          <a:endParaRPr lang="en-IN"/>
        </a:p>
      </dgm:t>
    </dgm:pt>
    <dgm:pt modelId="{8327FC7E-F467-4F2B-AF01-AA4FDAA6146B}" type="sibTrans" cxnId="{3D83E614-7183-4B1C-85D0-6E5E9CD2CB14}">
      <dgm:prSet/>
      <dgm:spPr/>
      <dgm:t>
        <a:bodyPr/>
        <a:lstStyle/>
        <a:p>
          <a:pPr algn="ctr"/>
          <a:endParaRPr lang="en-IN"/>
        </a:p>
      </dgm:t>
    </dgm:pt>
    <dgm:pt modelId="{309B0C62-4481-40B3-A9BA-A0D50D4B6AE7}">
      <dgm:prSet phldrT="[Text]" custT="1"/>
      <dgm:spPr/>
      <dgm:t>
        <a:bodyPr/>
        <a:lstStyle/>
        <a:p>
          <a:pPr algn="l"/>
          <a:r>
            <a:rPr lang="en-IN" sz="2000" dirty="0"/>
            <a:t>By Rating</a:t>
          </a:r>
        </a:p>
      </dgm:t>
    </dgm:pt>
    <dgm:pt modelId="{EE02AF8B-E7C9-4C8F-B069-F46C09B9D278}" type="parTrans" cxnId="{DDE226B1-FDCF-49F5-AE14-4DFDBE4A42FF}">
      <dgm:prSet/>
      <dgm:spPr/>
      <dgm:t>
        <a:bodyPr/>
        <a:lstStyle/>
        <a:p>
          <a:pPr algn="ctr"/>
          <a:endParaRPr lang="en-IN"/>
        </a:p>
      </dgm:t>
    </dgm:pt>
    <dgm:pt modelId="{50DF954A-8A54-4B81-86D2-8C81A499F1B0}" type="sibTrans" cxnId="{DDE226B1-FDCF-49F5-AE14-4DFDBE4A42FF}">
      <dgm:prSet/>
      <dgm:spPr/>
      <dgm:t>
        <a:bodyPr/>
        <a:lstStyle/>
        <a:p>
          <a:pPr algn="ctr"/>
          <a:endParaRPr lang="en-IN"/>
        </a:p>
      </dgm:t>
    </dgm:pt>
    <dgm:pt modelId="{F8E9FB9B-3A8A-40A2-A9FA-7C0223926952}">
      <dgm:prSet phldrT="[Text]" custT="1"/>
      <dgm:spPr/>
      <dgm:t>
        <a:bodyPr/>
        <a:lstStyle/>
        <a:p>
          <a:pPr algn="ctr"/>
          <a:r>
            <a:rPr lang="en-IN" sz="2400" b="1" dirty="0"/>
            <a:t> Rental Duration</a:t>
          </a:r>
        </a:p>
      </dgm:t>
    </dgm:pt>
    <dgm:pt modelId="{8242498F-58C8-4FF9-915D-08D123C3E6A5}" type="parTrans" cxnId="{AD59BB21-6462-4BA0-825E-47E1BAE14FC6}">
      <dgm:prSet/>
      <dgm:spPr/>
      <dgm:t>
        <a:bodyPr/>
        <a:lstStyle/>
        <a:p>
          <a:pPr algn="ctr"/>
          <a:endParaRPr lang="en-IN"/>
        </a:p>
      </dgm:t>
    </dgm:pt>
    <dgm:pt modelId="{9398BA8C-CB65-4169-8805-0D3864554FA4}" type="sibTrans" cxnId="{AD59BB21-6462-4BA0-825E-47E1BAE14FC6}">
      <dgm:prSet/>
      <dgm:spPr/>
      <dgm:t>
        <a:bodyPr/>
        <a:lstStyle/>
        <a:p>
          <a:pPr algn="ctr"/>
          <a:endParaRPr lang="en-IN"/>
        </a:p>
      </dgm:t>
    </dgm:pt>
    <dgm:pt modelId="{CA63C5D8-E039-40CD-B407-017F6C03B32F}">
      <dgm:prSet phldrT="[Text]" custT="1"/>
      <dgm:spPr/>
      <dgm:t>
        <a:bodyPr/>
        <a:lstStyle/>
        <a:p>
          <a:pPr algn="l"/>
          <a:r>
            <a:rPr lang="en-IN" sz="2000" dirty="0"/>
            <a:t>By Genre</a:t>
          </a:r>
        </a:p>
      </dgm:t>
    </dgm:pt>
    <dgm:pt modelId="{9F9888FF-4791-4B04-B8B9-53CDBFF2B572}" type="parTrans" cxnId="{97902C27-9B06-4E8E-9EB8-A9F341326C27}">
      <dgm:prSet/>
      <dgm:spPr/>
      <dgm:t>
        <a:bodyPr/>
        <a:lstStyle/>
        <a:p>
          <a:pPr algn="ctr"/>
          <a:endParaRPr lang="en-IN"/>
        </a:p>
      </dgm:t>
    </dgm:pt>
    <dgm:pt modelId="{6D2D9115-2289-4A9C-9483-1DBBEB77FFC9}" type="sibTrans" cxnId="{97902C27-9B06-4E8E-9EB8-A9F341326C27}">
      <dgm:prSet/>
      <dgm:spPr/>
      <dgm:t>
        <a:bodyPr/>
        <a:lstStyle/>
        <a:p>
          <a:pPr algn="ctr"/>
          <a:endParaRPr lang="en-IN"/>
        </a:p>
      </dgm:t>
    </dgm:pt>
    <dgm:pt modelId="{DF584A70-F7DA-40FD-A35D-78794B8F92E7}">
      <dgm:prSet phldrT="[Text]" custT="1"/>
      <dgm:spPr/>
      <dgm:t>
        <a:bodyPr/>
        <a:lstStyle/>
        <a:p>
          <a:pPr algn="l"/>
          <a:r>
            <a:rPr lang="en-IN" sz="2000" dirty="0"/>
            <a:t>By Rating</a:t>
          </a:r>
        </a:p>
      </dgm:t>
    </dgm:pt>
    <dgm:pt modelId="{0F3E09A5-5896-4C5D-A218-B479E8B19771}" type="parTrans" cxnId="{02DC0A20-1C6A-42C8-8319-23ED2A80A9D1}">
      <dgm:prSet/>
      <dgm:spPr/>
      <dgm:t>
        <a:bodyPr/>
        <a:lstStyle/>
        <a:p>
          <a:pPr algn="ctr"/>
          <a:endParaRPr lang="en-IN"/>
        </a:p>
      </dgm:t>
    </dgm:pt>
    <dgm:pt modelId="{18FBBFFF-EC94-4E09-8EF5-E2C5358DBDD0}" type="sibTrans" cxnId="{02DC0A20-1C6A-42C8-8319-23ED2A80A9D1}">
      <dgm:prSet/>
      <dgm:spPr/>
      <dgm:t>
        <a:bodyPr/>
        <a:lstStyle/>
        <a:p>
          <a:pPr algn="ctr"/>
          <a:endParaRPr lang="en-IN"/>
        </a:p>
      </dgm:t>
    </dgm:pt>
    <dgm:pt modelId="{AC270684-AA42-4D2B-8098-C7CECFACFE7B}">
      <dgm:prSet phldrT="[Text]" custT="1"/>
      <dgm:spPr/>
      <dgm:t>
        <a:bodyPr/>
        <a:lstStyle/>
        <a:p>
          <a:pPr algn="l"/>
          <a:r>
            <a:rPr lang="en-US" sz="2000" dirty="0"/>
            <a:t>Top cities within top countries</a:t>
          </a:r>
          <a:endParaRPr lang="en-IN" sz="2000" dirty="0"/>
        </a:p>
      </dgm:t>
    </dgm:pt>
    <dgm:pt modelId="{D5B43B20-BD16-48DD-8708-F9B574F884D8}" type="parTrans" cxnId="{A3C23F65-B786-41B3-AC38-0E10FFCB05A0}">
      <dgm:prSet/>
      <dgm:spPr/>
      <dgm:t>
        <a:bodyPr/>
        <a:lstStyle/>
        <a:p>
          <a:pPr algn="ctr"/>
          <a:endParaRPr lang="en-IN"/>
        </a:p>
      </dgm:t>
    </dgm:pt>
    <dgm:pt modelId="{B0A031DF-A9A8-49F5-A7EC-C47D835D0E84}" type="sibTrans" cxnId="{A3C23F65-B786-41B3-AC38-0E10FFCB05A0}">
      <dgm:prSet/>
      <dgm:spPr/>
      <dgm:t>
        <a:bodyPr/>
        <a:lstStyle/>
        <a:p>
          <a:pPr algn="ctr"/>
          <a:endParaRPr lang="en-IN"/>
        </a:p>
      </dgm:t>
    </dgm:pt>
    <dgm:pt modelId="{47523BC7-35D2-44DC-9109-19814696BF44}">
      <dgm:prSet phldrT="[Text]" custT="1"/>
      <dgm:spPr/>
      <dgm:t>
        <a:bodyPr/>
        <a:lstStyle/>
        <a:p>
          <a:pPr algn="l"/>
          <a:r>
            <a:rPr lang="en-IN" sz="2000" dirty="0"/>
            <a:t>By Movies</a:t>
          </a:r>
        </a:p>
      </dgm:t>
    </dgm:pt>
    <dgm:pt modelId="{D35B75BF-B37D-4745-A00E-B49635D2454F}" type="parTrans" cxnId="{5DA69EF0-06FA-4AB1-B509-44B5F1CAEAB3}">
      <dgm:prSet/>
      <dgm:spPr/>
      <dgm:t>
        <a:bodyPr/>
        <a:lstStyle/>
        <a:p>
          <a:pPr algn="ctr"/>
          <a:endParaRPr lang="en-IN"/>
        </a:p>
      </dgm:t>
    </dgm:pt>
    <dgm:pt modelId="{F25E4D96-58C1-4104-9CD2-7144DF54A505}" type="sibTrans" cxnId="{5DA69EF0-06FA-4AB1-B509-44B5F1CAEAB3}">
      <dgm:prSet/>
      <dgm:spPr/>
      <dgm:t>
        <a:bodyPr/>
        <a:lstStyle/>
        <a:p>
          <a:pPr algn="ctr"/>
          <a:endParaRPr lang="en-IN"/>
        </a:p>
      </dgm:t>
    </dgm:pt>
    <dgm:pt modelId="{06551AC9-C646-4CFE-BD9B-5B49B3C2B85C}" type="pres">
      <dgm:prSet presAssocID="{9628DA9F-2F82-4A2F-9E2F-F2749810BECC}" presName="Name0" presStyleCnt="0">
        <dgm:presLayoutVars>
          <dgm:dir/>
          <dgm:animLvl val="lvl"/>
          <dgm:resizeHandles val="exact"/>
        </dgm:presLayoutVars>
      </dgm:prSet>
      <dgm:spPr/>
    </dgm:pt>
    <dgm:pt modelId="{D71014E2-CDA6-4F08-A004-DD0BACB62B57}" type="pres">
      <dgm:prSet presAssocID="{6AC2D112-8B8A-4134-9981-CCF7C20501A1}" presName="linNode" presStyleCnt="0"/>
      <dgm:spPr/>
    </dgm:pt>
    <dgm:pt modelId="{265FF98B-2B46-44C1-97A6-492FB41F1E77}" type="pres">
      <dgm:prSet presAssocID="{6AC2D112-8B8A-4134-9981-CCF7C20501A1}" presName="parentText" presStyleLbl="node1" presStyleIdx="0" presStyleCnt="4">
        <dgm:presLayoutVars>
          <dgm:chMax val="1"/>
          <dgm:bulletEnabled val="1"/>
        </dgm:presLayoutVars>
      </dgm:prSet>
      <dgm:spPr/>
    </dgm:pt>
    <dgm:pt modelId="{193B0FF3-E80E-40EF-9F27-08D6E7A0A17A}" type="pres">
      <dgm:prSet presAssocID="{6AC2D112-8B8A-4134-9981-CCF7C20501A1}" presName="descendantText" presStyleLbl="alignAccFollowNode1" presStyleIdx="0" presStyleCnt="4">
        <dgm:presLayoutVars>
          <dgm:bulletEnabled val="1"/>
        </dgm:presLayoutVars>
      </dgm:prSet>
      <dgm:spPr/>
    </dgm:pt>
    <dgm:pt modelId="{B81C9875-2D1F-46F7-9459-34E7AC65285E}" type="pres">
      <dgm:prSet presAssocID="{0D1BB3F5-6631-4261-B848-1CCD094AC2E9}" presName="sp" presStyleCnt="0"/>
      <dgm:spPr/>
    </dgm:pt>
    <dgm:pt modelId="{D72ABFE7-28BA-4F87-88BA-B484CDDE6EDF}" type="pres">
      <dgm:prSet presAssocID="{055F789F-FB7E-4ACD-AED6-1A917D98F2B0}" presName="linNode" presStyleCnt="0"/>
      <dgm:spPr/>
    </dgm:pt>
    <dgm:pt modelId="{AF3F2D5B-3518-46BB-80BB-1F8A790A7E7A}" type="pres">
      <dgm:prSet presAssocID="{055F789F-FB7E-4ACD-AED6-1A917D98F2B0}" presName="parentText" presStyleLbl="node1" presStyleIdx="1" presStyleCnt="4">
        <dgm:presLayoutVars>
          <dgm:chMax val="1"/>
          <dgm:bulletEnabled val="1"/>
        </dgm:presLayoutVars>
      </dgm:prSet>
      <dgm:spPr/>
    </dgm:pt>
    <dgm:pt modelId="{40E97C43-8D3D-4C6E-B6E0-D7301D8EDE2B}" type="pres">
      <dgm:prSet presAssocID="{055F789F-FB7E-4ACD-AED6-1A917D98F2B0}" presName="descendantText" presStyleLbl="alignAccFollowNode1" presStyleIdx="1" presStyleCnt="4">
        <dgm:presLayoutVars>
          <dgm:bulletEnabled val="1"/>
        </dgm:presLayoutVars>
      </dgm:prSet>
      <dgm:spPr/>
    </dgm:pt>
    <dgm:pt modelId="{7593FEEB-FCCB-46BF-8DCF-625BC87047EA}" type="pres">
      <dgm:prSet presAssocID="{6069635D-40C2-432A-9C60-D135C02B334D}" presName="sp" presStyleCnt="0"/>
      <dgm:spPr/>
    </dgm:pt>
    <dgm:pt modelId="{DDB595A3-AEE7-4575-BA0B-B8A72EBF65A0}" type="pres">
      <dgm:prSet presAssocID="{32C70CEF-5538-480A-B26A-224193E4C357}" presName="linNode" presStyleCnt="0"/>
      <dgm:spPr/>
    </dgm:pt>
    <dgm:pt modelId="{67EE12E7-0595-4499-B91E-CEA86AB56CB1}" type="pres">
      <dgm:prSet presAssocID="{32C70CEF-5538-480A-B26A-224193E4C357}" presName="parentText" presStyleLbl="node1" presStyleIdx="2" presStyleCnt="4">
        <dgm:presLayoutVars>
          <dgm:chMax val="1"/>
          <dgm:bulletEnabled val="1"/>
        </dgm:presLayoutVars>
      </dgm:prSet>
      <dgm:spPr/>
    </dgm:pt>
    <dgm:pt modelId="{1936DDB3-0FFA-42EE-8396-5BDBEC78BC65}" type="pres">
      <dgm:prSet presAssocID="{32C70CEF-5538-480A-B26A-224193E4C357}" presName="descendantText" presStyleLbl="alignAccFollowNode1" presStyleIdx="2" presStyleCnt="4">
        <dgm:presLayoutVars>
          <dgm:bulletEnabled val="1"/>
        </dgm:presLayoutVars>
      </dgm:prSet>
      <dgm:spPr/>
    </dgm:pt>
    <dgm:pt modelId="{9769D8C5-7D37-42F6-B843-7DD240859E3B}" type="pres">
      <dgm:prSet presAssocID="{6E5F1F84-33DA-4CB4-95E9-5A7FB89C8086}" presName="sp" presStyleCnt="0"/>
      <dgm:spPr/>
    </dgm:pt>
    <dgm:pt modelId="{1FC29F1E-15AA-4439-A3D6-7C936D9C0B7B}" type="pres">
      <dgm:prSet presAssocID="{F8E9FB9B-3A8A-40A2-A9FA-7C0223926952}" presName="linNode" presStyleCnt="0"/>
      <dgm:spPr/>
    </dgm:pt>
    <dgm:pt modelId="{62055BB2-9809-4175-8B3D-6EEA9AA5056C}" type="pres">
      <dgm:prSet presAssocID="{F8E9FB9B-3A8A-40A2-A9FA-7C0223926952}" presName="parentText" presStyleLbl="node1" presStyleIdx="3" presStyleCnt="4">
        <dgm:presLayoutVars>
          <dgm:chMax val="1"/>
          <dgm:bulletEnabled val="1"/>
        </dgm:presLayoutVars>
      </dgm:prSet>
      <dgm:spPr/>
    </dgm:pt>
    <dgm:pt modelId="{16340F8D-D104-4B02-A81B-4C905BAF86CE}" type="pres">
      <dgm:prSet presAssocID="{F8E9FB9B-3A8A-40A2-A9FA-7C0223926952}" presName="descendantText" presStyleLbl="alignAccFollowNode1" presStyleIdx="3" presStyleCnt="4">
        <dgm:presLayoutVars>
          <dgm:bulletEnabled val="1"/>
        </dgm:presLayoutVars>
      </dgm:prSet>
      <dgm:spPr/>
    </dgm:pt>
  </dgm:ptLst>
  <dgm:cxnLst>
    <dgm:cxn modelId="{210F3E09-CD08-4E03-B8ED-08083CD2C1A7}" type="presOf" srcId="{CA63C5D8-E039-40CD-B407-017F6C03B32F}" destId="{16340F8D-D104-4B02-A81B-4C905BAF86CE}" srcOrd="0" destOrd="0" presId="urn:microsoft.com/office/officeart/2005/8/layout/vList5"/>
    <dgm:cxn modelId="{7F4F520A-CB7B-4288-AA14-89E13E447F1B}" srcId="{9628DA9F-2F82-4A2F-9E2F-F2749810BECC}" destId="{055F789F-FB7E-4ACD-AED6-1A917D98F2B0}" srcOrd="1" destOrd="0" parTransId="{6034F737-D3D7-4D80-89A3-B0F2A2DF7DAE}" sibTransId="{6069635D-40C2-432A-9C60-D135C02B334D}"/>
    <dgm:cxn modelId="{5C1ED60B-F68D-46A5-8968-5E924129AC23}" srcId="{055F789F-FB7E-4ACD-AED6-1A917D98F2B0}" destId="{1ADBCD0B-AD75-4D06-ACB9-C40D7883BBB8}" srcOrd="0" destOrd="0" parTransId="{3FFCD60C-9C08-4CE5-8B8F-61E620224181}" sibTransId="{287D8334-EA4C-4515-81AE-0DF5431725EB}"/>
    <dgm:cxn modelId="{3D83E614-7183-4B1C-85D0-6E5E9CD2CB14}" srcId="{32C70CEF-5538-480A-B26A-224193E4C357}" destId="{24D7732C-6572-47C8-B96C-008F4C6F6A26}" srcOrd="0" destOrd="0" parTransId="{298E1411-3FF5-43FE-B0E3-F3239DED14F5}" sibTransId="{8327FC7E-F467-4F2B-AF01-AA4FDAA6146B}"/>
    <dgm:cxn modelId="{E3CFCF1D-564E-4FE7-A450-A413AACBA0E2}" type="presOf" srcId="{32C70CEF-5538-480A-B26A-224193E4C357}" destId="{67EE12E7-0595-4499-B91E-CEA86AB56CB1}" srcOrd="0" destOrd="0" presId="urn:microsoft.com/office/officeart/2005/8/layout/vList5"/>
    <dgm:cxn modelId="{E525C11F-582E-4631-92A4-CBD333B3B116}" type="presOf" srcId="{309B0C62-4481-40B3-A9BA-A0D50D4B6AE7}" destId="{1936DDB3-0FFA-42EE-8396-5BDBEC78BC65}" srcOrd="0" destOrd="1" presId="urn:microsoft.com/office/officeart/2005/8/layout/vList5"/>
    <dgm:cxn modelId="{02DC0A20-1C6A-42C8-8319-23ED2A80A9D1}" srcId="{F8E9FB9B-3A8A-40A2-A9FA-7C0223926952}" destId="{DF584A70-F7DA-40FD-A35D-78794B8F92E7}" srcOrd="1" destOrd="0" parTransId="{0F3E09A5-5896-4C5D-A218-B479E8B19771}" sibTransId="{18FBBFFF-EC94-4E09-8EF5-E2C5358DBDD0}"/>
    <dgm:cxn modelId="{AD59BB21-6462-4BA0-825E-47E1BAE14FC6}" srcId="{9628DA9F-2F82-4A2F-9E2F-F2749810BECC}" destId="{F8E9FB9B-3A8A-40A2-A9FA-7C0223926952}" srcOrd="3" destOrd="0" parTransId="{8242498F-58C8-4FF9-915D-08D123C3E6A5}" sibTransId="{9398BA8C-CB65-4169-8805-0D3864554FA4}"/>
    <dgm:cxn modelId="{97902C27-9B06-4E8E-9EB8-A9F341326C27}" srcId="{F8E9FB9B-3A8A-40A2-A9FA-7C0223926952}" destId="{CA63C5D8-E039-40CD-B407-017F6C03B32F}" srcOrd="0" destOrd="0" parTransId="{9F9888FF-4791-4B04-B8B9-53CDBFF2B572}" sibTransId="{6D2D9115-2289-4A9C-9483-1DBBEB77FFC9}"/>
    <dgm:cxn modelId="{5B0F725B-6C6A-4E9C-A289-218DEE26865E}" type="presOf" srcId="{055F789F-FB7E-4ACD-AED6-1A917D98F2B0}" destId="{AF3F2D5B-3518-46BB-80BB-1F8A790A7E7A}" srcOrd="0" destOrd="0" presId="urn:microsoft.com/office/officeart/2005/8/layout/vList5"/>
    <dgm:cxn modelId="{F05FC95C-BF19-41D6-BB52-3778DB95C261}" type="presOf" srcId="{F8E9FB9B-3A8A-40A2-A9FA-7C0223926952}" destId="{62055BB2-9809-4175-8B3D-6EEA9AA5056C}" srcOrd="0" destOrd="0" presId="urn:microsoft.com/office/officeart/2005/8/layout/vList5"/>
    <dgm:cxn modelId="{A3C23F65-B786-41B3-AC38-0E10FFCB05A0}" srcId="{6AC2D112-8B8A-4134-9981-CCF7C20501A1}" destId="{AC270684-AA42-4D2B-8098-C7CECFACFE7B}" srcOrd="2" destOrd="0" parTransId="{D5B43B20-BD16-48DD-8708-F9B574F884D8}" sibTransId="{B0A031DF-A9A8-49F5-A7EC-C47D835D0E84}"/>
    <dgm:cxn modelId="{E6FA0576-39A8-40AC-BDFA-5C8B1808AC5C}" type="presOf" srcId="{1ADBCD0B-AD75-4D06-ACB9-C40D7883BBB8}" destId="{40E97C43-8D3D-4C6E-B6E0-D7301D8EDE2B}" srcOrd="0" destOrd="0" presId="urn:microsoft.com/office/officeart/2005/8/layout/vList5"/>
    <dgm:cxn modelId="{697C7779-532E-4356-8451-4E1F531FA205}" type="presOf" srcId="{AC270684-AA42-4D2B-8098-C7CECFACFE7B}" destId="{193B0FF3-E80E-40EF-9F27-08D6E7A0A17A}" srcOrd="0" destOrd="2" presId="urn:microsoft.com/office/officeart/2005/8/layout/vList5"/>
    <dgm:cxn modelId="{3B91E97B-4CA7-48EE-AB6A-750917F0E85D}" type="presOf" srcId="{9628DA9F-2F82-4A2F-9E2F-F2749810BECC}" destId="{06551AC9-C646-4CFE-BD9B-5B49B3C2B85C}" srcOrd="0" destOrd="0" presId="urn:microsoft.com/office/officeart/2005/8/layout/vList5"/>
    <dgm:cxn modelId="{E6E01694-EDCD-4283-898C-93D52099A418}" type="presOf" srcId="{47523BC7-35D2-44DC-9109-19814696BF44}" destId="{1936DDB3-0FFA-42EE-8396-5BDBEC78BC65}" srcOrd="0" destOrd="2" presId="urn:microsoft.com/office/officeart/2005/8/layout/vList5"/>
    <dgm:cxn modelId="{136B8698-13DA-45AC-9FEA-DA08B42DC037}" srcId="{9628DA9F-2F82-4A2F-9E2F-F2749810BECC}" destId="{6AC2D112-8B8A-4134-9981-CCF7C20501A1}" srcOrd="0" destOrd="0" parTransId="{BCD76DA3-4ECF-4E09-8D40-493705327350}" sibTransId="{0D1BB3F5-6631-4261-B848-1CCD094AC2E9}"/>
    <dgm:cxn modelId="{D3FD0D9D-8ABD-4BBC-AF5F-B708953BA6E7}" srcId="{6AC2D112-8B8A-4134-9981-CCF7C20501A1}" destId="{E5719A60-1ACC-4777-B485-247F97D82798}" srcOrd="1" destOrd="0" parTransId="{9052B705-7D91-4ABC-AF9F-486A20D92142}" sibTransId="{2CAC77D1-CFDF-4F5B-8321-0D94E05DCD07}"/>
    <dgm:cxn modelId="{DDE226B1-FDCF-49F5-AE14-4DFDBE4A42FF}" srcId="{32C70CEF-5538-480A-B26A-224193E4C357}" destId="{309B0C62-4481-40B3-A9BA-A0D50D4B6AE7}" srcOrd="1" destOrd="0" parTransId="{EE02AF8B-E7C9-4C8F-B069-F46C09B9D278}" sibTransId="{50DF954A-8A54-4B81-86D2-8C81A499F1B0}"/>
    <dgm:cxn modelId="{348C20BB-2BE5-49C0-928F-91F47AF55DD4}" srcId="{6AC2D112-8B8A-4134-9981-CCF7C20501A1}" destId="{A22DE436-0BA4-41E5-A80D-18C6AC57E19A}" srcOrd="0" destOrd="0" parTransId="{E6335797-A911-4F38-9AC1-954D1F712DC5}" sibTransId="{569DED2C-E9A9-4CB7-9D91-0E7C362EAC12}"/>
    <dgm:cxn modelId="{032B41BC-207D-450F-869D-3B95CE8B98F0}" type="presOf" srcId="{DF584A70-F7DA-40FD-A35D-78794B8F92E7}" destId="{16340F8D-D104-4B02-A81B-4C905BAF86CE}" srcOrd="0" destOrd="1" presId="urn:microsoft.com/office/officeart/2005/8/layout/vList5"/>
    <dgm:cxn modelId="{D4E971C2-BDD2-4979-A1EF-4ECCEA90D599}" type="presOf" srcId="{6AC2D112-8B8A-4134-9981-CCF7C20501A1}" destId="{265FF98B-2B46-44C1-97A6-492FB41F1E77}" srcOrd="0" destOrd="0" presId="urn:microsoft.com/office/officeart/2005/8/layout/vList5"/>
    <dgm:cxn modelId="{AAB7A5CC-05CF-4A2E-8C46-6FAB39D274E3}" type="presOf" srcId="{A22DE436-0BA4-41E5-A80D-18C6AC57E19A}" destId="{193B0FF3-E80E-40EF-9F27-08D6E7A0A17A}" srcOrd="0" destOrd="0" presId="urn:microsoft.com/office/officeart/2005/8/layout/vList5"/>
    <dgm:cxn modelId="{9667AFCE-44FE-48EB-9F41-CA0686D575A6}" type="presOf" srcId="{24D7732C-6572-47C8-B96C-008F4C6F6A26}" destId="{1936DDB3-0FFA-42EE-8396-5BDBEC78BC65}" srcOrd="0" destOrd="0" presId="urn:microsoft.com/office/officeart/2005/8/layout/vList5"/>
    <dgm:cxn modelId="{40D49DD4-02BF-4743-A93C-932EE9741C8F}" type="presOf" srcId="{E5719A60-1ACC-4777-B485-247F97D82798}" destId="{193B0FF3-E80E-40EF-9F27-08D6E7A0A17A}" srcOrd="0" destOrd="1" presId="urn:microsoft.com/office/officeart/2005/8/layout/vList5"/>
    <dgm:cxn modelId="{36D81DD7-0107-4D9E-82F5-144DE64D79D5}" srcId="{9628DA9F-2F82-4A2F-9E2F-F2749810BECC}" destId="{32C70CEF-5538-480A-B26A-224193E4C357}" srcOrd="2" destOrd="0" parTransId="{63E69638-4658-414C-B789-8F4C2CCE13EA}" sibTransId="{6E5F1F84-33DA-4CB4-95E9-5A7FB89C8086}"/>
    <dgm:cxn modelId="{5DA69EF0-06FA-4AB1-B509-44B5F1CAEAB3}" srcId="{32C70CEF-5538-480A-B26A-224193E4C357}" destId="{47523BC7-35D2-44DC-9109-19814696BF44}" srcOrd="2" destOrd="0" parTransId="{D35B75BF-B37D-4745-A00E-B49635D2454F}" sibTransId="{F25E4D96-58C1-4104-9CD2-7144DF54A505}"/>
    <dgm:cxn modelId="{2C25F6A6-17E9-403A-922A-DABE94BBF49D}" type="presParOf" srcId="{06551AC9-C646-4CFE-BD9B-5B49B3C2B85C}" destId="{D71014E2-CDA6-4F08-A004-DD0BACB62B57}" srcOrd="0" destOrd="0" presId="urn:microsoft.com/office/officeart/2005/8/layout/vList5"/>
    <dgm:cxn modelId="{448200F5-69E7-47A1-93B7-062957849305}" type="presParOf" srcId="{D71014E2-CDA6-4F08-A004-DD0BACB62B57}" destId="{265FF98B-2B46-44C1-97A6-492FB41F1E77}" srcOrd="0" destOrd="0" presId="urn:microsoft.com/office/officeart/2005/8/layout/vList5"/>
    <dgm:cxn modelId="{76D61D9B-1F2E-48CD-8926-D1615873557E}" type="presParOf" srcId="{D71014E2-CDA6-4F08-A004-DD0BACB62B57}" destId="{193B0FF3-E80E-40EF-9F27-08D6E7A0A17A}" srcOrd="1" destOrd="0" presId="urn:microsoft.com/office/officeart/2005/8/layout/vList5"/>
    <dgm:cxn modelId="{0A6A587C-8780-45B6-9993-069606538D4C}" type="presParOf" srcId="{06551AC9-C646-4CFE-BD9B-5B49B3C2B85C}" destId="{B81C9875-2D1F-46F7-9459-34E7AC65285E}" srcOrd="1" destOrd="0" presId="urn:microsoft.com/office/officeart/2005/8/layout/vList5"/>
    <dgm:cxn modelId="{D1EDB155-D597-4C62-A134-1C953836B5F6}" type="presParOf" srcId="{06551AC9-C646-4CFE-BD9B-5B49B3C2B85C}" destId="{D72ABFE7-28BA-4F87-88BA-B484CDDE6EDF}" srcOrd="2" destOrd="0" presId="urn:microsoft.com/office/officeart/2005/8/layout/vList5"/>
    <dgm:cxn modelId="{DA1266A4-0645-40A0-AE7D-B8BB6A2E6C69}" type="presParOf" srcId="{D72ABFE7-28BA-4F87-88BA-B484CDDE6EDF}" destId="{AF3F2D5B-3518-46BB-80BB-1F8A790A7E7A}" srcOrd="0" destOrd="0" presId="urn:microsoft.com/office/officeart/2005/8/layout/vList5"/>
    <dgm:cxn modelId="{0021A92F-A6E5-48F0-AA87-FCBB6573E7D3}" type="presParOf" srcId="{D72ABFE7-28BA-4F87-88BA-B484CDDE6EDF}" destId="{40E97C43-8D3D-4C6E-B6E0-D7301D8EDE2B}" srcOrd="1" destOrd="0" presId="urn:microsoft.com/office/officeart/2005/8/layout/vList5"/>
    <dgm:cxn modelId="{C1B0373F-0469-4435-9DAD-540CC8DD06D1}" type="presParOf" srcId="{06551AC9-C646-4CFE-BD9B-5B49B3C2B85C}" destId="{7593FEEB-FCCB-46BF-8DCF-625BC87047EA}" srcOrd="3" destOrd="0" presId="urn:microsoft.com/office/officeart/2005/8/layout/vList5"/>
    <dgm:cxn modelId="{9B50D68B-FB83-473C-8241-60CFE45EA4DD}" type="presParOf" srcId="{06551AC9-C646-4CFE-BD9B-5B49B3C2B85C}" destId="{DDB595A3-AEE7-4575-BA0B-B8A72EBF65A0}" srcOrd="4" destOrd="0" presId="urn:microsoft.com/office/officeart/2005/8/layout/vList5"/>
    <dgm:cxn modelId="{E0776E67-FE8E-44E7-B286-785E5049B85C}" type="presParOf" srcId="{DDB595A3-AEE7-4575-BA0B-B8A72EBF65A0}" destId="{67EE12E7-0595-4499-B91E-CEA86AB56CB1}" srcOrd="0" destOrd="0" presId="urn:microsoft.com/office/officeart/2005/8/layout/vList5"/>
    <dgm:cxn modelId="{F39696CF-7C64-4117-8FFF-109C800AEE80}" type="presParOf" srcId="{DDB595A3-AEE7-4575-BA0B-B8A72EBF65A0}" destId="{1936DDB3-0FFA-42EE-8396-5BDBEC78BC65}" srcOrd="1" destOrd="0" presId="urn:microsoft.com/office/officeart/2005/8/layout/vList5"/>
    <dgm:cxn modelId="{08AD171A-49B4-4A11-808E-16E6BB1F12CA}" type="presParOf" srcId="{06551AC9-C646-4CFE-BD9B-5B49B3C2B85C}" destId="{9769D8C5-7D37-42F6-B843-7DD240859E3B}" srcOrd="5" destOrd="0" presId="urn:microsoft.com/office/officeart/2005/8/layout/vList5"/>
    <dgm:cxn modelId="{20626CFC-BD2C-4D5E-AE43-FA1FD85AE0E6}" type="presParOf" srcId="{06551AC9-C646-4CFE-BD9B-5B49B3C2B85C}" destId="{1FC29F1E-15AA-4439-A3D6-7C936D9C0B7B}" srcOrd="6" destOrd="0" presId="urn:microsoft.com/office/officeart/2005/8/layout/vList5"/>
    <dgm:cxn modelId="{A676C256-821D-4691-A451-F4E7350E0DD2}" type="presParOf" srcId="{1FC29F1E-15AA-4439-A3D6-7C936D9C0B7B}" destId="{62055BB2-9809-4175-8B3D-6EEA9AA5056C}" srcOrd="0" destOrd="0" presId="urn:microsoft.com/office/officeart/2005/8/layout/vList5"/>
    <dgm:cxn modelId="{9264E6EE-BF61-4D51-9995-104BEF167983}" type="presParOf" srcId="{1FC29F1E-15AA-4439-A3D6-7C936D9C0B7B}" destId="{16340F8D-D104-4B02-A81B-4C905BAF8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8DA9F-2F82-4A2F-9E2F-F2749810BEC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6AC2D112-8B8A-4134-9981-CCF7C20501A1}">
      <dgm:prSet phldrT="[Text]" custT="1"/>
      <dgm:spPr/>
      <dgm:t>
        <a:bodyPr/>
        <a:lstStyle/>
        <a:p>
          <a:pPr algn="ctr"/>
          <a:r>
            <a:rPr lang="en-IN" sz="2400" b="1" dirty="0"/>
            <a:t>Countries</a:t>
          </a:r>
        </a:p>
      </dgm:t>
    </dgm:pt>
    <dgm:pt modelId="{BCD76DA3-4ECF-4E09-8D40-493705327350}" type="parTrans" cxnId="{136B8698-13DA-45AC-9FEA-DA08B42DC037}">
      <dgm:prSet/>
      <dgm:spPr/>
      <dgm:t>
        <a:bodyPr/>
        <a:lstStyle/>
        <a:p>
          <a:pPr algn="ctr"/>
          <a:endParaRPr lang="en-IN"/>
        </a:p>
      </dgm:t>
    </dgm:pt>
    <dgm:pt modelId="{0D1BB3F5-6631-4261-B848-1CCD094AC2E9}" type="sibTrans" cxnId="{136B8698-13DA-45AC-9FEA-DA08B42DC037}">
      <dgm:prSet/>
      <dgm:spPr/>
      <dgm:t>
        <a:bodyPr/>
        <a:lstStyle/>
        <a:p>
          <a:pPr algn="ctr"/>
          <a:endParaRPr lang="en-IN"/>
        </a:p>
      </dgm:t>
    </dgm:pt>
    <dgm:pt modelId="{A22DE436-0BA4-41E5-A80D-18C6AC57E19A}">
      <dgm:prSet phldrT="[Text]" custT="1"/>
      <dgm:spPr/>
      <dgm:t>
        <a:bodyPr/>
        <a:lstStyle/>
        <a:p>
          <a:pPr algn="l"/>
          <a:r>
            <a:rPr lang="en-IN" sz="2000" b="1" dirty="0"/>
            <a:t>Generate the most Revenue</a:t>
          </a:r>
        </a:p>
      </dgm:t>
    </dgm:pt>
    <dgm:pt modelId="{E6335797-A911-4F38-9AC1-954D1F712DC5}" type="parTrans" cxnId="{348C20BB-2BE5-49C0-928F-91F47AF55DD4}">
      <dgm:prSet/>
      <dgm:spPr/>
      <dgm:t>
        <a:bodyPr/>
        <a:lstStyle/>
        <a:p>
          <a:pPr algn="ctr"/>
          <a:endParaRPr lang="en-IN"/>
        </a:p>
      </dgm:t>
    </dgm:pt>
    <dgm:pt modelId="{569DED2C-E9A9-4CB7-9D91-0E7C362EAC12}" type="sibTrans" cxnId="{348C20BB-2BE5-49C0-928F-91F47AF55DD4}">
      <dgm:prSet/>
      <dgm:spPr/>
      <dgm:t>
        <a:bodyPr/>
        <a:lstStyle/>
        <a:p>
          <a:pPr algn="ctr"/>
          <a:endParaRPr lang="en-IN"/>
        </a:p>
      </dgm:t>
    </dgm:pt>
    <dgm:pt modelId="{E5719A60-1ACC-4777-B485-247F97D82798}">
      <dgm:prSet phldrT="[Text]" custT="1"/>
      <dgm:spPr/>
      <dgm:t>
        <a:bodyPr/>
        <a:lstStyle/>
        <a:p>
          <a:pPr algn="l"/>
          <a:r>
            <a:rPr lang="en-IN" sz="2000" b="1" dirty="0"/>
            <a:t>With the most customers</a:t>
          </a:r>
        </a:p>
      </dgm:t>
    </dgm:pt>
    <dgm:pt modelId="{9052B705-7D91-4ABC-AF9F-486A20D92142}" type="parTrans" cxnId="{D3FD0D9D-8ABD-4BBC-AF5F-B708953BA6E7}">
      <dgm:prSet/>
      <dgm:spPr/>
      <dgm:t>
        <a:bodyPr/>
        <a:lstStyle/>
        <a:p>
          <a:pPr algn="ctr"/>
          <a:endParaRPr lang="en-IN"/>
        </a:p>
      </dgm:t>
    </dgm:pt>
    <dgm:pt modelId="{2CAC77D1-CFDF-4F5B-8321-0D94E05DCD07}" type="sibTrans" cxnId="{D3FD0D9D-8ABD-4BBC-AF5F-B708953BA6E7}">
      <dgm:prSet/>
      <dgm:spPr/>
      <dgm:t>
        <a:bodyPr/>
        <a:lstStyle/>
        <a:p>
          <a:pPr algn="ctr"/>
          <a:endParaRPr lang="en-IN"/>
        </a:p>
      </dgm:t>
    </dgm:pt>
    <dgm:pt modelId="{055F789F-FB7E-4ACD-AED6-1A917D98F2B0}">
      <dgm:prSet phldrT="[Text]" custT="1"/>
      <dgm:spPr/>
      <dgm:t>
        <a:bodyPr/>
        <a:lstStyle/>
        <a:p>
          <a:pPr algn="ctr"/>
          <a:r>
            <a:rPr lang="en-IN" sz="2400" b="1" dirty="0"/>
            <a:t>Customers</a:t>
          </a:r>
        </a:p>
      </dgm:t>
    </dgm:pt>
    <dgm:pt modelId="{6034F737-D3D7-4D80-89A3-B0F2A2DF7DAE}" type="parTrans" cxnId="{7F4F520A-CB7B-4288-AA14-89E13E447F1B}">
      <dgm:prSet/>
      <dgm:spPr/>
      <dgm:t>
        <a:bodyPr/>
        <a:lstStyle/>
        <a:p>
          <a:pPr algn="ctr"/>
          <a:endParaRPr lang="en-IN"/>
        </a:p>
      </dgm:t>
    </dgm:pt>
    <dgm:pt modelId="{6069635D-40C2-432A-9C60-D135C02B334D}" type="sibTrans" cxnId="{7F4F520A-CB7B-4288-AA14-89E13E447F1B}">
      <dgm:prSet/>
      <dgm:spPr/>
      <dgm:t>
        <a:bodyPr/>
        <a:lstStyle/>
        <a:p>
          <a:pPr algn="ctr"/>
          <a:endParaRPr lang="en-IN"/>
        </a:p>
      </dgm:t>
    </dgm:pt>
    <dgm:pt modelId="{1ADBCD0B-AD75-4D06-ACB9-C40D7883BBB8}">
      <dgm:prSet phldrT="[Text]" custT="1"/>
      <dgm:spPr/>
      <dgm:t>
        <a:bodyPr/>
        <a:lstStyle/>
        <a:p>
          <a:pPr algn="l"/>
          <a:r>
            <a:rPr lang="en-US" sz="2000" dirty="0"/>
            <a:t>Location with high lifetime value customers</a:t>
          </a:r>
          <a:endParaRPr lang="en-IN" sz="2000" dirty="0"/>
        </a:p>
      </dgm:t>
    </dgm:pt>
    <dgm:pt modelId="{3FFCD60C-9C08-4CE5-8B8F-61E620224181}" type="parTrans" cxnId="{5C1ED60B-F68D-46A5-8968-5E924129AC23}">
      <dgm:prSet/>
      <dgm:spPr/>
      <dgm:t>
        <a:bodyPr/>
        <a:lstStyle/>
        <a:p>
          <a:pPr algn="ctr"/>
          <a:endParaRPr lang="en-IN"/>
        </a:p>
      </dgm:t>
    </dgm:pt>
    <dgm:pt modelId="{287D8334-EA4C-4515-81AE-0DF5431725EB}" type="sibTrans" cxnId="{5C1ED60B-F68D-46A5-8968-5E924129AC23}">
      <dgm:prSet/>
      <dgm:spPr/>
      <dgm:t>
        <a:bodyPr/>
        <a:lstStyle/>
        <a:p>
          <a:pPr algn="ctr"/>
          <a:endParaRPr lang="en-IN"/>
        </a:p>
      </dgm:t>
    </dgm:pt>
    <dgm:pt modelId="{32C70CEF-5538-480A-B26A-224193E4C357}">
      <dgm:prSet phldrT="[Text]" custT="1"/>
      <dgm:spPr/>
      <dgm:t>
        <a:bodyPr/>
        <a:lstStyle/>
        <a:p>
          <a:pPr algn="ctr"/>
          <a:r>
            <a:rPr lang="en-IN" sz="2400" b="1" dirty="0"/>
            <a:t>Revenue</a:t>
          </a:r>
        </a:p>
      </dgm:t>
    </dgm:pt>
    <dgm:pt modelId="{63E69638-4658-414C-B789-8F4C2CCE13EA}" type="parTrans" cxnId="{36D81DD7-0107-4D9E-82F5-144DE64D79D5}">
      <dgm:prSet/>
      <dgm:spPr/>
      <dgm:t>
        <a:bodyPr/>
        <a:lstStyle/>
        <a:p>
          <a:pPr algn="ctr"/>
          <a:endParaRPr lang="en-IN"/>
        </a:p>
      </dgm:t>
    </dgm:pt>
    <dgm:pt modelId="{6E5F1F84-33DA-4CB4-95E9-5A7FB89C8086}" type="sibTrans" cxnId="{36D81DD7-0107-4D9E-82F5-144DE64D79D5}">
      <dgm:prSet/>
      <dgm:spPr/>
      <dgm:t>
        <a:bodyPr/>
        <a:lstStyle/>
        <a:p>
          <a:pPr algn="ctr"/>
          <a:endParaRPr lang="en-IN"/>
        </a:p>
      </dgm:t>
    </dgm:pt>
    <dgm:pt modelId="{24D7732C-6572-47C8-B96C-008F4C6F6A26}">
      <dgm:prSet phldrT="[Text]" custT="1"/>
      <dgm:spPr/>
      <dgm:t>
        <a:bodyPr/>
        <a:lstStyle/>
        <a:p>
          <a:pPr algn="l"/>
          <a:r>
            <a:rPr lang="en-IN" sz="2000" dirty="0"/>
            <a:t>By Genre</a:t>
          </a:r>
        </a:p>
      </dgm:t>
    </dgm:pt>
    <dgm:pt modelId="{298E1411-3FF5-43FE-B0E3-F3239DED14F5}" type="parTrans" cxnId="{3D83E614-7183-4B1C-85D0-6E5E9CD2CB14}">
      <dgm:prSet/>
      <dgm:spPr/>
      <dgm:t>
        <a:bodyPr/>
        <a:lstStyle/>
        <a:p>
          <a:pPr algn="ctr"/>
          <a:endParaRPr lang="en-IN"/>
        </a:p>
      </dgm:t>
    </dgm:pt>
    <dgm:pt modelId="{8327FC7E-F467-4F2B-AF01-AA4FDAA6146B}" type="sibTrans" cxnId="{3D83E614-7183-4B1C-85D0-6E5E9CD2CB14}">
      <dgm:prSet/>
      <dgm:spPr/>
      <dgm:t>
        <a:bodyPr/>
        <a:lstStyle/>
        <a:p>
          <a:pPr algn="ctr"/>
          <a:endParaRPr lang="en-IN"/>
        </a:p>
      </dgm:t>
    </dgm:pt>
    <dgm:pt modelId="{309B0C62-4481-40B3-A9BA-A0D50D4B6AE7}">
      <dgm:prSet phldrT="[Text]" custT="1"/>
      <dgm:spPr/>
      <dgm:t>
        <a:bodyPr/>
        <a:lstStyle/>
        <a:p>
          <a:pPr algn="l"/>
          <a:r>
            <a:rPr lang="en-IN" sz="2000" dirty="0"/>
            <a:t>By Rating</a:t>
          </a:r>
        </a:p>
      </dgm:t>
    </dgm:pt>
    <dgm:pt modelId="{EE02AF8B-E7C9-4C8F-B069-F46C09B9D278}" type="parTrans" cxnId="{DDE226B1-FDCF-49F5-AE14-4DFDBE4A42FF}">
      <dgm:prSet/>
      <dgm:spPr/>
      <dgm:t>
        <a:bodyPr/>
        <a:lstStyle/>
        <a:p>
          <a:pPr algn="ctr"/>
          <a:endParaRPr lang="en-IN"/>
        </a:p>
      </dgm:t>
    </dgm:pt>
    <dgm:pt modelId="{50DF954A-8A54-4B81-86D2-8C81A499F1B0}" type="sibTrans" cxnId="{DDE226B1-FDCF-49F5-AE14-4DFDBE4A42FF}">
      <dgm:prSet/>
      <dgm:spPr/>
      <dgm:t>
        <a:bodyPr/>
        <a:lstStyle/>
        <a:p>
          <a:pPr algn="ctr"/>
          <a:endParaRPr lang="en-IN"/>
        </a:p>
      </dgm:t>
    </dgm:pt>
    <dgm:pt modelId="{F8E9FB9B-3A8A-40A2-A9FA-7C0223926952}">
      <dgm:prSet phldrT="[Text]" custT="1"/>
      <dgm:spPr/>
      <dgm:t>
        <a:bodyPr/>
        <a:lstStyle/>
        <a:p>
          <a:pPr algn="ctr"/>
          <a:r>
            <a:rPr lang="en-IN" sz="2400" b="1" dirty="0"/>
            <a:t> Rental Duration</a:t>
          </a:r>
        </a:p>
      </dgm:t>
    </dgm:pt>
    <dgm:pt modelId="{8242498F-58C8-4FF9-915D-08D123C3E6A5}" type="parTrans" cxnId="{AD59BB21-6462-4BA0-825E-47E1BAE14FC6}">
      <dgm:prSet/>
      <dgm:spPr/>
      <dgm:t>
        <a:bodyPr/>
        <a:lstStyle/>
        <a:p>
          <a:pPr algn="ctr"/>
          <a:endParaRPr lang="en-IN"/>
        </a:p>
      </dgm:t>
    </dgm:pt>
    <dgm:pt modelId="{9398BA8C-CB65-4169-8805-0D3864554FA4}" type="sibTrans" cxnId="{AD59BB21-6462-4BA0-825E-47E1BAE14FC6}">
      <dgm:prSet/>
      <dgm:spPr/>
      <dgm:t>
        <a:bodyPr/>
        <a:lstStyle/>
        <a:p>
          <a:pPr algn="ctr"/>
          <a:endParaRPr lang="en-IN"/>
        </a:p>
      </dgm:t>
    </dgm:pt>
    <dgm:pt modelId="{CA63C5D8-E039-40CD-B407-017F6C03B32F}">
      <dgm:prSet phldrT="[Text]" custT="1"/>
      <dgm:spPr/>
      <dgm:t>
        <a:bodyPr/>
        <a:lstStyle/>
        <a:p>
          <a:pPr algn="l"/>
          <a:r>
            <a:rPr lang="en-IN" sz="2000" dirty="0"/>
            <a:t>By Genre</a:t>
          </a:r>
        </a:p>
      </dgm:t>
    </dgm:pt>
    <dgm:pt modelId="{9F9888FF-4791-4B04-B8B9-53CDBFF2B572}" type="parTrans" cxnId="{97902C27-9B06-4E8E-9EB8-A9F341326C27}">
      <dgm:prSet/>
      <dgm:spPr/>
      <dgm:t>
        <a:bodyPr/>
        <a:lstStyle/>
        <a:p>
          <a:pPr algn="ctr"/>
          <a:endParaRPr lang="en-IN"/>
        </a:p>
      </dgm:t>
    </dgm:pt>
    <dgm:pt modelId="{6D2D9115-2289-4A9C-9483-1DBBEB77FFC9}" type="sibTrans" cxnId="{97902C27-9B06-4E8E-9EB8-A9F341326C27}">
      <dgm:prSet/>
      <dgm:spPr/>
      <dgm:t>
        <a:bodyPr/>
        <a:lstStyle/>
        <a:p>
          <a:pPr algn="ctr"/>
          <a:endParaRPr lang="en-IN"/>
        </a:p>
      </dgm:t>
    </dgm:pt>
    <dgm:pt modelId="{DF584A70-F7DA-40FD-A35D-78794B8F92E7}">
      <dgm:prSet phldrT="[Text]" custT="1"/>
      <dgm:spPr/>
      <dgm:t>
        <a:bodyPr/>
        <a:lstStyle/>
        <a:p>
          <a:pPr algn="l"/>
          <a:r>
            <a:rPr lang="en-IN" sz="2000" dirty="0"/>
            <a:t>By Rating</a:t>
          </a:r>
        </a:p>
      </dgm:t>
    </dgm:pt>
    <dgm:pt modelId="{0F3E09A5-5896-4C5D-A218-B479E8B19771}" type="parTrans" cxnId="{02DC0A20-1C6A-42C8-8319-23ED2A80A9D1}">
      <dgm:prSet/>
      <dgm:spPr/>
      <dgm:t>
        <a:bodyPr/>
        <a:lstStyle/>
        <a:p>
          <a:pPr algn="ctr"/>
          <a:endParaRPr lang="en-IN"/>
        </a:p>
      </dgm:t>
    </dgm:pt>
    <dgm:pt modelId="{18FBBFFF-EC94-4E09-8EF5-E2C5358DBDD0}" type="sibTrans" cxnId="{02DC0A20-1C6A-42C8-8319-23ED2A80A9D1}">
      <dgm:prSet/>
      <dgm:spPr/>
      <dgm:t>
        <a:bodyPr/>
        <a:lstStyle/>
        <a:p>
          <a:pPr algn="ctr"/>
          <a:endParaRPr lang="en-IN"/>
        </a:p>
      </dgm:t>
    </dgm:pt>
    <dgm:pt modelId="{AC270684-AA42-4D2B-8098-C7CECFACFE7B}">
      <dgm:prSet phldrT="[Text]" custT="1"/>
      <dgm:spPr/>
      <dgm:t>
        <a:bodyPr/>
        <a:lstStyle/>
        <a:p>
          <a:pPr algn="l"/>
          <a:r>
            <a:rPr lang="en-US" sz="2000" b="1" dirty="0"/>
            <a:t>Top cities within top countries</a:t>
          </a:r>
          <a:endParaRPr lang="en-IN" sz="2000" b="1" dirty="0"/>
        </a:p>
      </dgm:t>
    </dgm:pt>
    <dgm:pt modelId="{D5B43B20-BD16-48DD-8708-F9B574F884D8}" type="parTrans" cxnId="{A3C23F65-B786-41B3-AC38-0E10FFCB05A0}">
      <dgm:prSet/>
      <dgm:spPr/>
      <dgm:t>
        <a:bodyPr/>
        <a:lstStyle/>
        <a:p>
          <a:pPr algn="ctr"/>
          <a:endParaRPr lang="en-IN"/>
        </a:p>
      </dgm:t>
    </dgm:pt>
    <dgm:pt modelId="{B0A031DF-A9A8-49F5-A7EC-C47D835D0E84}" type="sibTrans" cxnId="{A3C23F65-B786-41B3-AC38-0E10FFCB05A0}">
      <dgm:prSet/>
      <dgm:spPr/>
      <dgm:t>
        <a:bodyPr/>
        <a:lstStyle/>
        <a:p>
          <a:pPr algn="ctr"/>
          <a:endParaRPr lang="en-IN"/>
        </a:p>
      </dgm:t>
    </dgm:pt>
    <dgm:pt modelId="{47523BC7-35D2-44DC-9109-19814696BF44}">
      <dgm:prSet phldrT="[Text]" custT="1"/>
      <dgm:spPr/>
      <dgm:t>
        <a:bodyPr/>
        <a:lstStyle/>
        <a:p>
          <a:pPr algn="l"/>
          <a:r>
            <a:rPr lang="en-IN" sz="2000" dirty="0"/>
            <a:t>By Movies</a:t>
          </a:r>
        </a:p>
      </dgm:t>
    </dgm:pt>
    <dgm:pt modelId="{D35B75BF-B37D-4745-A00E-B49635D2454F}" type="parTrans" cxnId="{5DA69EF0-06FA-4AB1-B509-44B5F1CAEAB3}">
      <dgm:prSet/>
      <dgm:spPr/>
      <dgm:t>
        <a:bodyPr/>
        <a:lstStyle/>
        <a:p>
          <a:pPr algn="ctr"/>
          <a:endParaRPr lang="en-IN"/>
        </a:p>
      </dgm:t>
    </dgm:pt>
    <dgm:pt modelId="{F25E4D96-58C1-4104-9CD2-7144DF54A505}" type="sibTrans" cxnId="{5DA69EF0-06FA-4AB1-B509-44B5F1CAEAB3}">
      <dgm:prSet/>
      <dgm:spPr/>
      <dgm:t>
        <a:bodyPr/>
        <a:lstStyle/>
        <a:p>
          <a:pPr algn="ctr"/>
          <a:endParaRPr lang="en-IN"/>
        </a:p>
      </dgm:t>
    </dgm:pt>
    <dgm:pt modelId="{06551AC9-C646-4CFE-BD9B-5B49B3C2B85C}" type="pres">
      <dgm:prSet presAssocID="{9628DA9F-2F82-4A2F-9E2F-F2749810BECC}" presName="Name0" presStyleCnt="0">
        <dgm:presLayoutVars>
          <dgm:dir/>
          <dgm:animLvl val="lvl"/>
          <dgm:resizeHandles val="exact"/>
        </dgm:presLayoutVars>
      </dgm:prSet>
      <dgm:spPr/>
    </dgm:pt>
    <dgm:pt modelId="{D71014E2-CDA6-4F08-A004-DD0BACB62B57}" type="pres">
      <dgm:prSet presAssocID="{6AC2D112-8B8A-4134-9981-CCF7C20501A1}" presName="linNode" presStyleCnt="0"/>
      <dgm:spPr/>
    </dgm:pt>
    <dgm:pt modelId="{265FF98B-2B46-44C1-97A6-492FB41F1E77}" type="pres">
      <dgm:prSet presAssocID="{6AC2D112-8B8A-4134-9981-CCF7C20501A1}" presName="parentText" presStyleLbl="node1" presStyleIdx="0" presStyleCnt="4">
        <dgm:presLayoutVars>
          <dgm:chMax val="1"/>
          <dgm:bulletEnabled val="1"/>
        </dgm:presLayoutVars>
      </dgm:prSet>
      <dgm:spPr/>
    </dgm:pt>
    <dgm:pt modelId="{193B0FF3-E80E-40EF-9F27-08D6E7A0A17A}" type="pres">
      <dgm:prSet presAssocID="{6AC2D112-8B8A-4134-9981-CCF7C20501A1}" presName="descendantText" presStyleLbl="alignAccFollowNode1" presStyleIdx="0" presStyleCnt="4">
        <dgm:presLayoutVars>
          <dgm:bulletEnabled val="1"/>
        </dgm:presLayoutVars>
      </dgm:prSet>
      <dgm:spPr/>
    </dgm:pt>
    <dgm:pt modelId="{B81C9875-2D1F-46F7-9459-34E7AC65285E}" type="pres">
      <dgm:prSet presAssocID="{0D1BB3F5-6631-4261-B848-1CCD094AC2E9}" presName="sp" presStyleCnt="0"/>
      <dgm:spPr/>
    </dgm:pt>
    <dgm:pt modelId="{D72ABFE7-28BA-4F87-88BA-B484CDDE6EDF}" type="pres">
      <dgm:prSet presAssocID="{055F789F-FB7E-4ACD-AED6-1A917D98F2B0}" presName="linNode" presStyleCnt="0"/>
      <dgm:spPr/>
    </dgm:pt>
    <dgm:pt modelId="{AF3F2D5B-3518-46BB-80BB-1F8A790A7E7A}" type="pres">
      <dgm:prSet presAssocID="{055F789F-FB7E-4ACD-AED6-1A917D98F2B0}" presName="parentText" presStyleLbl="node1" presStyleIdx="1" presStyleCnt="4">
        <dgm:presLayoutVars>
          <dgm:chMax val="1"/>
          <dgm:bulletEnabled val="1"/>
        </dgm:presLayoutVars>
      </dgm:prSet>
      <dgm:spPr/>
    </dgm:pt>
    <dgm:pt modelId="{40E97C43-8D3D-4C6E-B6E0-D7301D8EDE2B}" type="pres">
      <dgm:prSet presAssocID="{055F789F-FB7E-4ACD-AED6-1A917D98F2B0}" presName="descendantText" presStyleLbl="alignAccFollowNode1" presStyleIdx="1" presStyleCnt="4">
        <dgm:presLayoutVars>
          <dgm:bulletEnabled val="1"/>
        </dgm:presLayoutVars>
      </dgm:prSet>
      <dgm:spPr/>
    </dgm:pt>
    <dgm:pt modelId="{7593FEEB-FCCB-46BF-8DCF-625BC87047EA}" type="pres">
      <dgm:prSet presAssocID="{6069635D-40C2-432A-9C60-D135C02B334D}" presName="sp" presStyleCnt="0"/>
      <dgm:spPr/>
    </dgm:pt>
    <dgm:pt modelId="{DDB595A3-AEE7-4575-BA0B-B8A72EBF65A0}" type="pres">
      <dgm:prSet presAssocID="{32C70CEF-5538-480A-B26A-224193E4C357}" presName="linNode" presStyleCnt="0"/>
      <dgm:spPr/>
    </dgm:pt>
    <dgm:pt modelId="{67EE12E7-0595-4499-B91E-CEA86AB56CB1}" type="pres">
      <dgm:prSet presAssocID="{32C70CEF-5538-480A-B26A-224193E4C357}" presName="parentText" presStyleLbl="node1" presStyleIdx="2" presStyleCnt="4">
        <dgm:presLayoutVars>
          <dgm:chMax val="1"/>
          <dgm:bulletEnabled val="1"/>
        </dgm:presLayoutVars>
      </dgm:prSet>
      <dgm:spPr/>
    </dgm:pt>
    <dgm:pt modelId="{1936DDB3-0FFA-42EE-8396-5BDBEC78BC65}" type="pres">
      <dgm:prSet presAssocID="{32C70CEF-5538-480A-B26A-224193E4C357}" presName="descendantText" presStyleLbl="alignAccFollowNode1" presStyleIdx="2" presStyleCnt="4">
        <dgm:presLayoutVars>
          <dgm:bulletEnabled val="1"/>
        </dgm:presLayoutVars>
      </dgm:prSet>
      <dgm:spPr/>
    </dgm:pt>
    <dgm:pt modelId="{9769D8C5-7D37-42F6-B843-7DD240859E3B}" type="pres">
      <dgm:prSet presAssocID="{6E5F1F84-33DA-4CB4-95E9-5A7FB89C8086}" presName="sp" presStyleCnt="0"/>
      <dgm:spPr/>
    </dgm:pt>
    <dgm:pt modelId="{1FC29F1E-15AA-4439-A3D6-7C936D9C0B7B}" type="pres">
      <dgm:prSet presAssocID="{F8E9FB9B-3A8A-40A2-A9FA-7C0223926952}" presName="linNode" presStyleCnt="0"/>
      <dgm:spPr/>
    </dgm:pt>
    <dgm:pt modelId="{62055BB2-9809-4175-8B3D-6EEA9AA5056C}" type="pres">
      <dgm:prSet presAssocID="{F8E9FB9B-3A8A-40A2-A9FA-7C0223926952}" presName="parentText" presStyleLbl="node1" presStyleIdx="3" presStyleCnt="4">
        <dgm:presLayoutVars>
          <dgm:chMax val="1"/>
          <dgm:bulletEnabled val="1"/>
        </dgm:presLayoutVars>
      </dgm:prSet>
      <dgm:spPr/>
    </dgm:pt>
    <dgm:pt modelId="{16340F8D-D104-4B02-A81B-4C905BAF86CE}" type="pres">
      <dgm:prSet presAssocID="{F8E9FB9B-3A8A-40A2-A9FA-7C0223926952}" presName="descendantText" presStyleLbl="alignAccFollowNode1" presStyleIdx="3" presStyleCnt="4">
        <dgm:presLayoutVars>
          <dgm:bulletEnabled val="1"/>
        </dgm:presLayoutVars>
      </dgm:prSet>
      <dgm:spPr/>
    </dgm:pt>
  </dgm:ptLst>
  <dgm:cxnLst>
    <dgm:cxn modelId="{210F3E09-CD08-4E03-B8ED-08083CD2C1A7}" type="presOf" srcId="{CA63C5D8-E039-40CD-B407-017F6C03B32F}" destId="{16340F8D-D104-4B02-A81B-4C905BAF86CE}" srcOrd="0" destOrd="0" presId="urn:microsoft.com/office/officeart/2005/8/layout/vList5"/>
    <dgm:cxn modelId="{7F4F520A-CB7B-4288-AA14-89E13E447F1B}" srcId="{9628DA9F-2F82-4A2F-9E2F-F2749810BECC}" destId="{055F789F-FB7E-4ACD-AED6-1A917D98F2B0}" srcOrd="1" destOrd="0" parTransId="{6034F737-D3D7-4D80-89A3-B0F2A2DF7DAE}" sibTransId="{6069635D-40C2-432A-9C60-D135C02B334D}"/>
    <dgm:cxn modelId="{5C1ED60B-F68D-46A5-8968-5E924129AC23}" srcId="{055F789F-FB7E-4ACD-AED6-1A917D98F2B0}" destId="{1ADBCD0B-AD75-4D06-ACB9-C40D7883BBB8}" srcOrd="0" destOrd="0" parTransId="{3FFCD60C-9C08-4CE5-8B8F-61E620224181}" sibTransId="{287D8334-EA4C-4515-81AE-0DF5431725EB}"/>
    <dgm:cxn modelId="{3D83E614-7183-4B1C-85D0-6E5E9CD2CB14}" srcId="{32C70CEF-5538-480A-B26A-224193E4C357}" destId="{24D7732C-6572-47C8-B96C-008F4C6F6A26}" srcOrd="0" destOrd="0" parTransId="{298E1411-3FF5-43FE-B0E3-F3239DED14F5}" sibTransId="{8327FC7E-F467-4F2B-AF01-AA4FDAA6146B}"/>
    <dgm:cxn modelId="{E3CFCF1D-564E-4FE7-A450-A413AACBA0E2}" type="presOf" srcId="{32C70CEF-5538-480A-B26A-224193E4C357}" destId="{67EE12E7-0595-4499-B91E-CEA86AB56CB1}" srcOrd="0" destOrd="0" presId="urn:microsoft.com/office/officeart/2005/8/layout/vList5"/>
    <dgm:cxn modelId="{E525C11F-582E-4631-92A4-CBD333B3B116}" type="presOf" srcId="{309B0C62-4481-40B3-A9BA-A0D50D4B6AE7}" destId="{1936DDB3-0FFA-42EE-8396-5BDBEC78BC65}" srcOrd="0" destOrd="1" presId="urn:microsoft.com/office/officeart/2005/8/layout/vList5"/>
    <dgm:cxn modelId="{02DC0A20-1C6A-42C8-8319-23ED2A80A9D1}" srcId="{F8E9FB9B-3A8A-40A2-A9FA-7C0223926952}" destId="{DF584A70-F7DA-40FD-A35D-78794B8F92E7}" srcOrd="1" destOrd="0" parTransId="{0F3E09A5-5896-4C5D-A218-B479E8B19771}" sibTransId="{18FBBFFF-EC94-4E09-8EF5-E2C5358DBDD0}"/>
    <dgm:cxn modelId="{AD59BB21-6462-4BA0-825E-47E1BAE14FC6}" srcId="{9628DA9F-2F82-4A2F-9E2F-F2749810BECC}" destId="{F8E9FB9B-3A8A-40A2-A9FA-7C0223926952}" srcOrd="3" destOrd="0" parTransId="{8242498F-58C8-4FF9-915D-08D123C3E6A5}" sibTransId="{9398BA8C-CB65-4169-8805-0D3864554FA4}"/>
    <dgm:cxn modelId="{97902C27-9B06-4E8E-9EB8-A9F341326C27}" srcId="{F8E9FB9B-3A8A-40A2-A9FA-7C0223926952}" destId="{CA63C5D8-E039-40CD-B407-017F6C03B32F}" srcOrd="0" destOrd="0" parTransId="{9F9888FF-4791-4B04-B8B9-53CDBFF2B572}" sibTransId="{6D2D9115-2289-4A9C-9483-1DBBEB77FFC9}"/>
    <dgm:cxn modelId="{5B0F725B-6C6A-4E9C-A289-218DEE26865E}" type="presOf" srcId="{055F789F-FB7E-4ACD-AED6-1A917D98F2B0}" destId="{AF3F2D5B-3518-46BB-80BB-1F8A790A7E7A}" srcOrd="0" destOrd="0" presId="urn:microsoft.com/office/officeart/2005/8/layout/vList5"/>
    <dgm:cxn modelId="{F05FC95C-BF19-41D6-BB52-3778DB95C261}" type="presOf" srcId="{F8E9FB9B-3A8A-40A2-A9FA-7C0223926952}" destId="{62055BB2-9809-4175-8B3D-6EEA9AA5056C}" srcOrd="0" destOrd="0" presId="urn:microsoft.com/office/officeart/2005/8/layout/vList5"/>
    <dgm:cxn modelId="{A3C23F65-B786-41B3-AC38-0E10FFCB05A0}" srcId="{6AC2D112-8B8A-4134-9981-CCF7C20501A1}" destId="{AC270684-AA42-4D2B-8098-C7CECFACFE7B}" srcOrd="2" destOrd="0" parTransId="{D5B43B20-BD16-48DD-8708-F9B574F884D8}" sibTransId="{B0A031DF-A9A8-49F5-A7EC-C47D835D0E84}"/>
    <dgm:cxn modelId="{E6FA0576-39A8-40AC-BDFA-5C8B1808AC5C}" type="presOf" srcId="{1ADBCD0B-AD75-4D06-ACB9-C40D7883BBB8}" destId="{40E97C43-8D3D-4C6E-B6E0-D7301D8EDE2B}" srcOrd="0" destOrd="0" presId="urn:microsoft.com/office/officeart/2005/8/layout/vList5"/>
    <dgm:cxn modelId="{697C7779-532E-4356-8451-4E1F531FA205}" type="presOf" srcId="{AC270684-AA42-4D2B-8098-C7CECFACFE7B}" destId="{193B0FF3-E80E-40EF-9F27-08D6E7A0A17A}" srcOrd="0" destOrd="2" presId="urn:microsoft.com/office/officeart/2005/8/layout/vList5"/>
    <dgm:cxn modelId="{3B91E97B-4CA7-48EE-AB6A-750917F0E85D}" type="presOf" srcId="{9628DA9F-2F82-4A2F-9E2F-F2749810BECC}" destId="{06551AC9-C646-4CFE-BD9B-5B49B3C2B85C}" srcOrd="0" destOrd="0" presId="urn:microsoft.com/office/officeart/2005/8/layout/vList5"/>
    <dgm:cxn modelId="{E6E01694-EDCD-4283-898C-93D52099A418}" type="presOf" srcId="{47523BC7-35D2-44DC-9109-19814696BF44}" destId="{1936DDB3-0FFA-42EE-8396-5BDBEC78BC65}" srcOrd="0" destOrd="2" presId="urn:microsoft.com/office/officeart/2005/8/layout/vList5"/>
    <dgm:cxn modelId="{136B8698-13DA-45AC-9FEA-DA08B42DC037}" srcId="{9628DA9F-2F82-4A2F-9E2F-F2749810BECC}" destId="{6AC2D112-8B8A-4134-9981-CCF7C20501A1}" srcOrd="0" destOrd="0" parTransId="{BCD76DA3-4ECF-4E09-8D40-493705327350}" sibTransId="{0D1BB3F5-6631-4261-B848-1CCD094AC2E9}"/>
    <dgm:cxn modelId="{D3FD0D9D-8ABD-4BBC-AF5F-B708953BA6E7}" srcId="{6AC2D112-8B8A-4134-9981-CCF7C20501A1}" destId="{E5719A60-1ACC-4777-B485-247F97D82798}" srcOrd="1" destOrd="0" parTransId="{9052B705-7D91-4ABC-AF9F-486A20D92142}" sibTransId="{2CAC77D1-CFDF-4F5B-8321-0D94E05DCD07}"/>
    <dgm:cxn modelId="{DDE226B1-FDCF-49F5-AE14-4DFDBE4A42FF}" srcId="{32C70CEF-5538-480A-B26A-224193E4C357}" destId="{309B0C62-4481-40B3-A9BA-A0D50D4B6AE7}" srcOrd="1" destOrd="0" parTransId="{EE02AF8B-E7C9-4C8F-B069-F46C09B9D278}" sibTransId="{50DF954A-8A54-4B81-86D2-8C81A499F1B0}"/>
    <dgm:cxn modelId="{348C20BB-2BE5-49C0-928F-91F47AF55DD4}" srcId="{6AC2D112-8B8A-4134-9981-CCF7C20501A1}" destId="{A22DE436-0BA4-41E5-A80D-18C6AC57E19A}" srcOrd="0" destOrd="0" parTransId="{E6335797-A911-4F38-9AC1-954D1F712DC5}" sibTransId="{569DED2C-E9A9-4CB7-9D91-0E7C362EAC12}"/>
    <dgm:cxn modelId="{032B41BC-207D-450F-869D-3B95CE8B98F0}" type="presOf" srcId="{DF584A70-F7DA-40FD-A35D-78794B8F92E7}" destId="{16340F8D-D104-4B02-A81B-4C905BAF86CE}" srcOrd="0" destOrd="1" presId="urn:microsoft.com/office/officeart/2005/8/layout/vList5"/>
    <dgm:cxn modelId="{D4E971C2-BDD2-4979-A1EF-4ECCEA90D599}" type="presOf" srcId="{6AC2D112-8B8A-4134-9981-CCF7C20501A1}" destId="{265FF98B-2B46-44C1-97A6-492FB41F1E77}" srcOrd="0" destOrd="0" presId="urn:microsoft.com/office/officeart/2005/8/layout/vList5"/>
    <dgm:cxn modelId="{AAB7A5CC-05CF-4A2E-8C46-6FAB39D274E3}" type="presOf" srcId="{A22DE436-0BA4-41E5-A80D-18C6AC57E19A}" destId="{193B0FF3-E80E-40EF-9F27-08D6E7A0A17A}" srcOrd="0" destOrd="0" presId="urn:microsoft.com/office/officeart/2005/8/layout/vList5"/>
    <dgm:cxn modelId="{9667AFCE-44FE-48EB-9F41-CA0686D575A6}" type="presOf" srcId="{24D7732C-6572-47C8-B96C-008F4C6F6A26}" destId="{1936DDB3-0FFA-42EE-8396-5BDBEC78BC65}" srcOrd="0" destOrd="0" presId="urn:microsoft.com/office/officeart/2005/8/layout/vList5"/>
    <dgm:cxn modelId="{40D49DD4-02BF-4743-A93C-932EE9741C8F}" type="presOf" srcId="{E5719A60-1ACC-4777-B485-247F97D82798}" destId="{193B0FF3-E80E-40EF-9F27-08D6E7A0A17A}" srcOrd="0" destOrd="1" presId="urn:microsoft.com/office/officeart/2005/8/layout/vList5"/>
    <dgm:cxn modelId="{36D81DD7-0107-4D9E-82F5-144DE64D79D5}" srcId="{9628DA9F-2F82-4A2F-9E2F-F2749810BECC}" destId="{32C70CEF-5538-480A-B26A-224193E4C357}" srcOrd="2" destOrd="0" parTransId="{63E69638-4658-414C-B789-8F4C2CCE13EA}" sibTransId="{6E5F1F84-33DA-4CB4-95E9-5A7FB89C8086}"/>
    <dgm:cxn modelId="{5DA69EF0-06FA-4AB1-B509-44B5F1CAEAB3}" srcId="{32C70CEF-5538-480A-B26A-224193E4C357}" destId="{47523BC7-35D2-44DC-9109-19814696BF44}" srcOrd="2" destOrd="0" parTransId="{D35B75BF-B37D-4745-A00E-B49635D2454F}" sibTransId="{F25E4D96-58C1-4104-9CD2-7144DF54A505}"/>
    <dgm:cxn modelId="{2C25F6A6-17E9-403A-922A-DABE94BBF49D}" type="presParOf" srcId="{06551AC9-C646-4CFE-BD9B-5B49B3C2B85C}" destId="{D71014E2-CDA6-4F08-A004-DD0BACB62B57}" srcOrd="0" destOrd="0" presId="urn:microsoft.com/office/officeart/2005/8/layout/vList5"/>
    <dgm:cxn modelId="{448200F5-69E7-47A1-93B7-062957849305}" type="presParOf" srcId="{D71014E2-CDA6-4F08-A004-DD0BACB62B57}" destId="{265FF98B-2B46-44C1-97A6-492FB41F1E77}" srcOrd="0" destOrd="0" presId="urn:microsoft.com/office/officeart/2005/8/layout/vList5"/>
    <dgm:cxn modelId="{76D61D9B-1F2E-48CD-8926-D1615873557E}" type="presParOf" srcId="{D71014E2-CDA6-4F08-A004-DD0BACB62B57}" destId="{193B0FF3-E80E-40EF-9F27-08D6E7A0A17A}" srcOrd="1" destOrd="0" presId="urn:microsoft.com/office/officeart/2005/8/layout/vList5"/>
    <dgm:cxn modelId="{0A6A587C-8780-45B6-9993-069606538D4C}" type="presParOf" srcId="{06551AC9-C646-4CFE-BD9B-5B49B3C2B85C}" destId="{B81C9875-2D1F-46F7-9459-34E7AC65285E}" srcOrd="1" destOrd="0" presId="urn:microsoft.com/office/officeart/2005/8/layout/vList5"/>
    <dgm:cxn modelId="{D1EDB155-D597-4C62-A134-1C953836B5F6}" type="presParOf" srcId="{06551AC9-C646-4CFE-BD9B-5B49B3C2B85C}" destId="{D72ABFE7-28BA-4F87-88BA-B484CDDE6EDF}" srcOrd="2" destOrd="0" presId="urn:microsoft.com/office/officeart/2005/8/layout/vList5"/>
    <dgm:cxn modelId="{DA1266A4-0645-40A0-AE7D-B8BB6A2E6C69}" type="presParOf" srcId="{D72ABFE7-28BA-4F87-88BA-B484CDDE6EDF}" destId="{AF3F2D5B-3518-46BB-80BB-1F8A790A7E7A}" srcOrd="0" destOrd="0" presId="urn:microsoft.com/office/officeart/2005/8/layout/vList5"/>
    <dgm:cxn modelId="{0021A92F-A6E5-48F0-AA87-FCBB6573E7D3}" type="presParOf" srcId="{D72ABFE7-28BA-4F87-88BA-B484CDDE6EDF}" destId="{40E97C43-8D3D-4C6E-B6E0-D7301D8EDE2B}" srcOrd="1" destOrd="0" presId="urn:microsoft.com/office/officeart/2005/8/layout/vList5"/>
    <dgm:cxn modelId="{C1B0373F-0469-4435-9DAD-540CC8DD06D1}" type="presParOf" srcId="{06551AC9-C646-4CFE-BD9B-5B49B3C2B85C}" destId="{7593FEEB-FCCB-46BF-8DCF-625BC87047EA}" srcOrd="3" destOrd="0" presId="urn:microsoft.com/office/officeart/2005/8/layout/vList5"/>
    <dgm:cxn modelId="{9B50D68B-FB83-473C-8241-60CFE45EA4DD}" type="presParOf" srcId="{06551AC9-C646-4CFE-BD9B-5B49B3C2B85C}" destId="{DDB595A3-AEE7-4575-BA0B-B8A72EBF65A0}" srcOrd="4" destOrd="0" presId="urn:microsoft.com/office/officeart/2005/8/layout/vList5"/>
    <dgm:cxn modelId="{E0776E67-FE8E-44E7-B286-785E5049B85C}" type="presParOf" srcId="{DDB595A3-AEE7-4575-BA0B-B8A72EBF65A0}" destId="{67EE12E7-0595-4499-B91E-CEA86AB56CB1}" srcOrd="0" destOrd="0" presId="urn:microsoft.com/office/officeart/2005/8/layout/vList5"/>
    <dgm:cxn modelId="{F39696CF-7C64-4117-8FFF-109C800AEE80}" type="presParOf" srcId="{DDB595A3-AEE7-4575-BA0B-B8A72EBF65A0}" destId="{1936DDB3-0FFA-42EE-8396-5BDBEC78BC65}" srcOrd="1" destOrd="0" presId="urn:microsoft.com/office/officeart/2005/8/layout/vList5"/>
    <dgm:cxn modelId="{08AD171A-49B4-4A11-808E-16E6BB1F12CA}" type="presParOf" srcId="{06551AC9-C646-4CFE-BD9B-5B49B3C2B85C}" destId="{9769D8C5-7D37-42F6-B843-7DD240859E3B}" srcOrd="5" destOrd="0" presId="urn:microsoft.com/office/officeart/2005/8/layout/vList5"/>
    <dgm:cxn modelId="{20626CFC-BD2C-4D5E-AE43-FA1FD85AE0E6}" type="presParOf" srcId="{06551AC9-C646-4CFE-BD9B-5B49B3C2B85C}" destId="{1FC29F1E-15AA-4439-A3D6-7C936D9C0B7B}" srcOrd="6" destOrd="0" presId="urn:microsoft.com/office/officeart/2005/8/layout/vList5"/>
    <dgm:cxn modelId="{A676C256-821D-4691-A451-F4E7350E0DD2}" type="presParOf" srcId="{1FC29F1E-15AA-4439-A3D6-7C936D9C0B7B}" destId="{62055BB2-9809-4175-8B3D-6EEA9AA5056C}" srcOrd="0" destOrd="0" presId="urn:microsoft.com/office/officeart/2005/8/layout/vList5"/>
    <dgm:cxn modelId="{9264E6EE-BF61-4D51-9995-104BEF167983}" type="presParOf" srcId="{1FC29F1E-15AA-4439-A3D6-7C936D9C0B7B}" destId="{16340F8D-D104-4B02-A81B-4C905BAF8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28DA9F-2F82-4A2F-9E2F-F2749810BEC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6AC2D112-8B8A-4134-9981-CCF7C20501A1}">
      <dgm:prSet phldrT="[Text]" custT="1"/>
      <dgm:spPr/>
      <dgm:t>
        <a:bodyPr/>
        <a:lstStyle/>
        <a:p>
          <a:pPr algn="ctr"/>
          <a:r>
            <a:rPr lang="en-IN" sz="2400" b="1" dirty="0"/>
            <a:t>Countries</a:t>
          </a:r>
        </a:p>
      </dgm:t>
    </dgm:pt>
    <dgm:pt modelId="{BCD76DA3-4ECF-4E09-8D40-493705327350}" type="parTrans" cxnId="{136B8698-13DA-45AC-9FEA-DA08B42DC037}">
      <dgm:prSet/>
      <dgm:spPr/>
      <dgm:t>
        <a:bodyPr/>
        <a:lstStyle/>
        <a:p>
          <a:pPr algn="ctr"/>
          <a:endParaRPr lang="en-IN"/>
        </a:p>
      </dgm:t>
    </dgm:pt>
    <dgm:pt modelId="{0D1BB3F5-6631-4261-B848-1CCD094AC2E9}" type="sibTrans" cxnId="{136B8698-13DA-45AC-9FEA-DA08B42DC037}">
      <dgm:prSet/>
      <dgm:spPr/>
      <dgm:t>
        <a:bodyPr/>
        <a:lstStyle/>
        <a:p>
          <a:pPr algn="ctr"/>
          <a:endParaRPr lang="en-IN"/>
        </a:p>
      </dgm:t>
    </dgm:pt>
    <dgm:pt modelId="{A22DE436-0BA4-41E5-A80D-18C6AC57E19A}">
      <dgm:prSet phldrT="[Text]" custT="1"/>
      <dgm:spPr/>
      <dgm:t>
        <a:bodyPr/>
        <a:lstStyle/>
        <a:p>
          <a:pPr algn="l"/>
          <a:r>
            <a:rPr lang="en-IN" sz="2000" dirty="0"/>
            <a:t>Generate the most Revenue</a:t>
          </a:r>
        </a:p>
      </dgm:t>
    </dgm:pt>
    <dgm:pt modelId="{E6335797-A911-4F38-9AC1-954D1F712DC5}" type="parTrans" cxnId="{348C20BB-2BE5-49C0-928F-91F47AF55DD4}">
      <dgm:prSet/>
      <dgm:spPr/>
      <dgm:t>
        <a:bodyPr/>
        <a:lstStyle/>
        <a:p>
          <a:pPr algn="ctr"/>
          <a:endParaRPr lang="en-IN"/>
        </a:p>
      </dgm:t>
    </dgm:pt>
    <dgm:pt modelId="{569DED2C-E9A9-4CB7-9D91-0E7C362EAC12}" type="sibTrans" cxnId="{348C20BB-2BE5-49C0-928F-91F47AF55DD4}">
      <dgm:prSet/>
      <dgm:spPr/>
      <dgm:t>
        <a:bodyPr/>
        <a:lstStyle/>
        <a:p>
          <a:pPr algn="ctr"/>
          <a:endParaRPr lang="en-IN"/>
        </a:p>
      </dgm:t>
    </dgm:pt>
    <dgm:pt modelId="{E5719A60-1ACC-4777-B485-247F97D82798}">
      <dgm:prSet phldrT="[Text]" custT="1"/>
      <dgm:spPr/>
      <dgm:t>
        <a:bodyPr/>
        <a:lstStyle/>
        <a:p>
          <a:pPr algn="l"/>
          <a:r>
            <a:rPr lang="en-IN" sz="2000" dirty="0"/>
            <a:t>With the most customers</a:t>
          </a:r>
        </a:p>
      </dgm:t>
    </dgm:pt>
    <dgm:pt modelId="{9052B705-7D91-4ABC-AF9F-486A20D92142}" type="parTrans" cxnId="{D3FD0D9D-8ABD-4BBC-AF5F-B708953BA6E7}">
      <dgm:prSet/>
      <dgm:spPr/>
      <dgm:t>
        <a:bodyPr/>
        <a:lstStyle/>
        <a:p>
          <a:pPr algn="ctr"/>
          <a:endParaRPr lang="en-IN"/>
        </a:p>
      </dgm:t>
    </dgm:pt>
    <dgm:pt modelId="{2CAC77D1-CFDF-4F5B-8321-0D94E05DCD07}" type="sibTrans" cxnId="{D3FD0D9D-8ABD-4BBC-AF5F-B708953BA6E7}">
      <dgm:prSet/>
      <dgm:spPr/>
      <dgm:t>
        <a:bodyPr/>
        <a:lstStyle/>
        <a:p>
          <a:pPr algn="ctr"/>
          <a:endParaRPr lang="en-IN"/>
        </a:p>
      </dgm:t>
    </dgm:pt>
    <dgm:pt modelId="{055F789F-FB7E-4ACD-AED6-1A917D98F2B0}">
      <dgm:prSet phldrT="[Text]" custT="1"/>
      <dgm:spPr/>
      <dgm:t>
        <a:bodyPr/>
        <a:lstStyle/>
        <a:p>
          <a:pPr algn="ctr"/>
          <a:r>
            <a:rPr lang="en-IN" sz="2400" b="1" dirty="0"/>
            <a:t>Customers</a:t>
          </a:r>
        </a:p>
      </dgm:t>
    </dgm:pt>
    <dgm:pt modelId="{6034F737-D3D7-4D80-89A3-B0F2A2DF7DAE}" type="parTrans" cxnId="{7F4F520A-CB7B-4288-AA14-89E13E447F1B}">
      <dgm:prSet/>
      <dgm:spPr/>
      <dgm:t>
        <a:bodyPr/>
        <a:lstStyle/>
        <a:p>
          <a:pPr algn="ctr"/>
          <a:endParaRPr lang="en-IN"/>
        </a:p>
      </dgm:t>
    </dgm:pt>
    <dgm:pt modelId="{6069635D-40C2-432A-9C60-D135C02B334D}" type="sibTrans" cxnId="{7F4F520A-CB7B-4288-AA14-89E13E447F1B}">
      <dgm:prSet/>
      <dgm:spPr/>
      <dgm:t>
        <a:bodyPr/>
        <a:lstStyle/>
        <a:p>
          <a:pPr algn="ctr"/>
          <a:endParaRPr lang="en-IN"/>
        </a:p>
      </dgm:t>
    </dgm:pt>
    <dgm:pt modelId="{1ADBCD0B-AD75-4D06-ACB9-C40D7883BBB8}">
      <dgm:prSet phldrT="[Text]" custT="1"/>
      <dgm:spPr/>
      <dgm:t>
        <a:bodyPr/>
        <a:lstStyle/>
        <a:p>
          <a:pPr algn="l"/>
          <a:r>
            <a:rPr lang="en-US" sz="2000" dirty="0"/>
            <a:t>Location with high lifetime value customers</a:t>
          </a:r>
          <a:endParaRPr lang="en-IN" sz="2000" dirty="0"/>
        </a:p>
      </dgm:t>
    </dgm:pt>
    <dgm:pt modelId="{3FFCD60C-9C08-4CE5-8B8F-61E620224181}" type="parTrans" cxnId="{5C1ED60B-F68D-46A5-8968-5E924129AC23}">
      <dgm:prSet/>
      <dgm:spPr/>
      <dgm:t>
        <a:bodyPr/>
        <a:lstStyle/>
        <a:p>
          <a:pPr algn="ctr"/>
          <a:endParaRPr lang="en-IN"/>
        </a:p>
      </dgm:t>
    </dgm:pt>
    <dgm:pt modelId="{287D8334-EA4C-4515-81AE-0DF5431725EB}" type="sibTrans" cxnId="{5C1ED60B-F68D-46A5-8968-5E924129AC23}">
      <dgm:prSet/>
      <dgm:spPr/>
      <dgm:t>
        <a:bodyPr/>
        <a:lstStyle/>
        <a:p>
          <a:pPr algn="ctr"/>
          <a:endParaRPr lang="en-IN"/>
        </a:p>
      </dgm:t>
    </dgm:pt>
    <dgm:pt modelId="{32C70CEF-5538-480A-B26A-224193E4C357}">
      <dgm:prSet phldrT="[Text]" custT="1"/>
      <dgm:spPr/>
      <dgm:t>
        <a:bodyPr/>
        <a:lstStyle/>
        <a:p>
          <a:pPr algn="ctr"/>
          <a:r>
            <a:rPr lang="en-IN" sz="2400" b="1" dirty="0"/>
            <a:t>Revenue</a:t>
          </a:r>
        </a:p>
      </dgm:t>
    </dgm:pt>
    <dgm:pt modelId="{63E69638-4658-414C-B789-8F4C2CCE13EA}" type="parTrans" cxnId="{36D81DD7-0107-4D9E-82F5-144DE64D79D5}">
      <dgm:prSet/>
      <dgm:spPr/>
      <dgm:t>
        <a:bodyPr/>
        <a:lstStyle/>
        <a:p>
          <a:pPr algn="ctr"/>
          <a:endParaRPr lang="en-IN"/>
        </a:p>
      </dgm:t>
    </dgm:pt>
    <dgm:pt modelId="{6E5F1F84-33DA-4CB4-95E9-5A7FB89C8086}" type="sibTrans" cxnId="{36D81DD7-0107-4D9E-82F5-144DE64D79D5}">
      <dgm:prSet/>
      <dgm:spPr/>
      <dgm:t>
        <a:bodyPr/>
        <a:lstStyle/>
        <a:p>
          <a:pPr algn="ctr"/>
          <a:endParaRPr lang="en-IN"/>
        </a:p>
      </dgm:t>
    </dgm:pt>
    <dgm:pt modelId="{24D7732C-6572-47C8-B96C-008F4C6F6A26}">
      <dgm:prSet phldrT="[Text]" custT="1"/>
      <dgm:spPr/>
      <dgm:t>
        <a:bodyPr/>
        <a:lstStyle/>
        <a:p>
          <a:pPr algn="l"/>
          <a:r>
            <a:rPr lang="en-IN" sz="2000" dirty="0"/>
            <a:t>By Genre</a:t>
          </a:r>
        </a:p>
      </dgm:t>
    </dgm:pt>
    <dgm:pt modelId="{298E1411-3FF5-43FE-B0E3-F3239DED14F5}" type="parTrans" cxnId="{3D83E614-7183-4B1C-85D0-6E5E9CD2CB14}">
      <dgm:prSet/>
      <dgm:spPr/>
      <dgm:t>
        <a:bodyPr/>
        <a:lstStyle/>
        <a:p>
          <a:pPr algn="ctr"/>
          <a:endParaRPr lang="en-IN"/>
        </a:p>
      </dgm:t>
    </dgm:pt>
    <dgm:pt modelId="{8327FC7E-F467-4F2B-AF01-AA4FDAA6146B}" type="sibTrans" cxnId="{3D83E614-7183-4B1C-85D0-6E5E9CD2CB14}">
      <dgm:prSet/>
      <dgm:spPr/>
      <dgm:t>
        <a:bodyPr/>
        <a:lstStyle/>
        <a:p>
          <a:pPr algn="ctr"/>
          <a:endParaRPr lang="en-IN"/>
        </a:p>
      </dgm:t>
    </dgm:pt>
    <dgm:pt modelId="{309B0C62-4481-40B3-A9BA-A0D50D4B6AE7}">
      <dgm:prSet phldrT="[Text]" custT="1"/>
      <dgm:spPr/>
      <dgm:t>
        <a:bodyPr/>
        <a:lstStyle/>
        <a:p>
          <a:pPr algn="l"/>
          <a:r>
            <a:rPr lang="en-IN" sz="2000" dirty="0"/>
            <a:t>By Rating</a:t>
          </a:r>
        </a:p>
      </dgm:t>
    </dgm:pt>
    <dgm:pt modelId="{EE02AF8B-E7C9-4C8F-B069-F46C09B9D278}" type="parTrans" cxnId="{DDE226B1-FDCF-49F5-AE14-4DFDBE4A42FF}">
      <dgm:prSet/>
      <dgm:spPr/>
      <dgm:t>
        <a:bodyPr/>
        <a:lstStyle/>
        <a:p>
          <a:pPr algn="ctr"/>
          <a:endParaRPr lang="en-IN"/>
        </a:p>
      </dgm:t>
    </dgm:pt>
    <dgm:pt modelId="{50DF954A-8A54-4B81-86D2-8C81A499F1B0}" type="sibTrans" cxnId="{DDE226B1-FDCF-49F5-AE14-4DFDBE4A42FF}">
      <dgm:prSet/>
      <dgm:spPr/>
      <dgm:t>
        <a:bodyPr/>
        <a:lstStyle/>
        <a:p>
          <a:pPr algn="ctr"/>
          <a:endParaRPr lang="en-IN"/>
        </a:p>
      </dgm:t>
    </dgm:pt>
    <dgm:pt modelId="{F8E9FB9B-3A8A-40A2-A9FA-7C0223926952}">
      <dgm:prSet phldrT="[Text]" custT="1"/>
      <dgm:spPr/>
      <dgm:t>
        <a:bodyPr/>
        <a:lstStyle/>
        <a:p>
          <a:pPr algn="ctr"/>
          <a:r>
            <a:rPr lang="en-IN" sz="2400" b="1" dirty="0"/>
            <a:t> Rental Duration</a:t>
          </a:r>
        </a:p>
      </dgm:t>
    </dgm:pt>
    <dgm:pt modelId="{8242498F-58C8-4FF9-915D-08D123C3E6A5}" type="parTrans" cxnId="{AD59BB21-6462-4BA0-825E-47E1BAE14FC6}">
      <dgm:prSet/>
      <dgm:spPr/>
      <dgm:t>
        <a:bodyPr/>
        <a:lstStyle/>
        <a:p>
          <a:pPr algn="ctr"/>
          <a:endParaRPr lang="en-IN"/>
        </a:p>
      </dgm:t>
    </dgm:pt>
    <dgm:pt modelId="{9398BA8C-CB65-4169-8805-0D3864554FA4}" type="sibTrans" cxnId="{AD59BB21-6462-4BA0-825E-47E1BAE14FC6}">
      <dgm:prSet/>
      <dgm:spPr/>
      <dgm:t>
        <a:bodyPr/>
        <a:lstStyle/>
        <a:p>
          <a:pPr algn="ctr"/>
          <a:endParaRPr lang="en-IN"/>
        </a:p>
      </dgm:t>
    </dgm:pt>
    <dgm:pt modelId="{CA63C5D8-E039-40CD-B407-017F6C03B32F}">
      <dgm:prSet phldrT="[Text]" custT="1"/>
      <dgm:spPr/>
      <dgm:t>
        <a:bodyPr/>
        <a:lstStyle/>
        <a:p>
          <a:pPr algn="l"/>
          <a:r>
            <a:rPr lang="en-IN" sz="2000" dirty="0"/>
            <a:t>By Genre</a:t>
          </a:r>
        </a:p>
      </dgm:t>
    </dgm:pt>
    <dgm:pt modelId="{9F9888FF-4791-4B04-B8B9-53CDBFF2B572}" type="parTrans" cxnId="{97902C27-9B06-4E8E-9EB8-A9F341326C27}">
      <dgm:prSet/>
      <dgm:spPr/>
      <dgm:t>
        <a:bodyPr/>
        <a:lstStyle/>
        <a:p>
          <a:pPr algn="ctr"/>
          <a:endParaRPr lang="en-IN"/>
        </a:p>
      </dgm:t>
    </dgm:pt>
    <dgm:pt modelId="{6D2D9115-2289-4A9C-9483-1DBBEB77FFC9}" type="sibTrans" cxnId="{97902C27-9B06-4E8E-9EB8-A9F341326C27}">
      <dgm:prSet/>
      <dgm:spPr/>
      <dgm:t>
        <a:bodyPr/>
        <a:lstStyle/>
        <a:p>
          <a:pPr algn="ctr"/>
          <a:endParaRPr lang="en-IN"/>
        </a:p>
      </dgm:t>
    </dgm:pt>
    <dgm:pt modelId="{DF584A70-F7DA-40FD-A35D-78794B8F92E7}">
      <dgm:prSet phldrT="[Text]" custT="1"/>
      <dgm:spPr/>
      <dgm:t>
        <a:bodyPr/>
        <a:lstStyle/>
        <a:p>
          <a:pPr algn="l"/>
          <a:r>
            <a:rPr lang="en-IN" sz="2000" dirty="0"/>
            <a:t>By Rating</a:t>
          </a:r>
        </a:p>
      </dgm:t>
    </dgm:pt>
    <dgm:pt modelId="{0F3E09A5-5896-4C5D-A218-B479E8B19771}" type="parTrans" cxnId="{02DC0A20-1C6A-42C8-8319-23ED2A80A9D1}">
      <dgm:prSet/>
      <dgm:spPr/>
      <dgm:t>
        <a:bodyPr/>
        <a:lstStyle/>
        <a:p>
          <a:pPr algn="ctr"/>
          <a:endParaRPr lang="en-IN"/>
        </a:p>
      </dgm:t>
    </dgm:pt>
    <dgm:pt modelId="{18FBBFFF-EC94-4E09-8EF5-E2C5358DBDD0}" type="sibTrans" cxnId="{02DC0A20-1C6A-42C8-8319-23ED2A80A9D1}">
      <dgm:prSet/>
      <dgm:spPr/>
      <dgm:t>
        <a:bodyPr/>
        <a:lstStyle/>
        <a:p>
          <a:pPr algn="ctr"/>
          <a:endParaRPr lang="en-IN"/>
        </a:p>
      </dgm:t>
    </dgm:pt>
    <dgm:pt modelId="{AC270684-AA42-4D2B-8098-C7CECFACFE7B}">
      <dgm:prSet phldrT="[Text]" custT="1"/>
      <dgm:spPr/>
      <dgm:t>
        <a:bodyPr/>
        <a:lstStyle/>
        <a:p>
          <a:pPr algn="l"/>
          <a:r>
            <a:rPr lang="en-US" sz="2000" dirty="0"/>
            <a:t>Top cities within top countries</a:t>
          </a:r>
          <a:endParaRPr lang="en-IN" sz="2000" dirty="0"/>
        </a:p>
      </dgm:t>
    </dgm:pt>
    <dgm:pt modelId="{D5B43B20-BD16-48DD-8708-F9B574F884D8}" type="parTrans" cxnId="{A3C23F65-B786-41B3-AC38-0E10FFCB05A0}">
      <dgm:prSet/>
      <dgm:spPr/>
      <dgm:t>
        <a:bodyPr/>
        <a:lstStyle/>
        <a:p>
          <a:pPr algn="ctr"/>
          <a:endParaRPr lang="en-IN"/>
        </a:p>
      </dgm:t>
    </dgm:pt>
    <dgm:pt modelId="{B0A031DF-A9A8-49F5-A7EC-C47D835D0E84}" type="sibTrans" cxnId="{A3C23F65-B786-41B3-AC38-0E10FFCB05A0}">
      <dgm:prSet/>
      <dgm:spPr/>
      <dgm:t>
        <a:bodyPr/>
        <a:lstStyle/>
        <a:p>
          <a:pPr algn="ctr"/>
          <a:endParaRPr lang="en-IN"/>
        </a:p>
      </dgm:t>
    </dgm:pt>
    <dgm:pt modelId="{47523BC7-35D2-44DC-9109-19814696BF44}">
      <dgm:prSet phldrT="[Text]" custT="1"/>
      <dgm:spPr/>
      <dgm:t>
        <a:bodyPr/>
        <a:lstStyle/>
        <a:p>
          <a:pPr algn="l"/>
          <a:r>
            <a:rPr lang="en-IN" sz="2000" dirty="0"/>
            <a:t>By Movies</a:t>
          </a:r>
        </a:p>
      </dgm:t>
    </dgm:pt>
    <dgm:pt modelId="{D35B75BF-B37D-4745-A00E-B49635D2454F}" type="parTrans" cxnId="{5DA69EF0-06FA-4AB1-B509-44B5F1CAEAB3}">
      <dgm:prSet/>
      <dgm:spPr/>
      <dgm:t>
        <a:bodyPr/>
        <a:lstStyle/>
        <a:p>
          <a:pPr algn="ctr"/>
          <a:endParaRPr lang="en-IN"/>
        </a:p>
      </dgm:t>
    </dgm:pt>
    <dgm:pt modelId="{F25E4D96-58C1-4104-9CD2-7144DF54A505}" type="sibTrans" cxnId="{5DA69EF0-06FA-4AB1-B509-44B5F1CAEAB3}">
      <dgm:prSet/>
      <dgm:spPr/>
      <dgm:t>
        <a:bodyPr/>
        <a:lstStyle/>
        <a:p>
          <a:pPr algn="ctr"/>
          <a:endParaRPr lang="en-IN"/>
        </a:p>
      </dgm:t>
    </dgm:pt>
    <dgm:pt modelId="{06551AC9-C646-4CFE-BD9B-5B49B3C2B85C}" type="pres">
      <dgm:prSet presAssocID="{9628DA9F-2F82-4A2F-9E2F-F2749810BECC}" presName="Name0" presStyleCnt="0">
        <dgm:presLayoutVars>
          <dgm:dir/>
          <dgm:animLvl val="lvl"/>
          <dgm:resizeHandles val="exact"/>
        </dgm:presLayoutVars>
      </dgm:prSet>
      <dgm:spPr/>
    </dgm:pt>
    <dgm:pt modelId="{D71014E2-CDA6-4F08-A004-DD0BACB62B57}" type="pres">
      <dgm:prSet presAssocID="{6AC2D112-8B8A-4134-9981-CCF7C20501A1}" presName="linNode" presStyleCnt="0"/>
      <dgm:spPr/>
    </dgm:pt>
    <dgm:pt modelId="{265FF98B-2B46-44C1-97A6-492FB41F1E77}" type="pres">
      <dgm:prSet presAssocID="{6AC2D112-8B8A-4134-9981-CCF7C20501A1}" presName="parentText" presStyleLbl="node1" presStyleIdx="0" presStyleCnt="4">
        <dgm:presLayoutVars>
          <dgm:chMax val="1"/>
          <dgm:bulletEnabled val="1"/>
        </dgm:presLayoutVars>
      </dgm:prSet>
      <dgm:spPr/>
    </dgm:pt>
    <dgm:pt modelId="{193B0FF3-E80E-40EF-9F27-08D6E7A0A17A}" type="pres">
      <dgm:prSet presAssocID="{6AC2D112-8B8A-4134-9981-CCF7C20501A1}" presName="descendantText" presStyleLbl="alignAccFollowNode1" presStyleIdx="0" presStyleCnt="4">
        <dgm:presLayoutVars>
          <dgm:bulletEnabled val="1"/>
        </dgm:presLayoutVars>
      </dgm:prSet>
      <dgm:spPr/>
    </dgm:pt>
    <dgm:pt modelId="{B81C9875-2D1F-46F7-9459-34E7AC65285E}" type="pres">
      <dgm:prSet presAssocID="{0D1BB3F5-6631-4261-B848-1CCD094AC2E9}" presName="sp" presStyleCnt="0"/>
      <dgm:spPr/>
    </dgm:pt>
    <dgm:pt modelId="{D72ABFE7-28BA-4F87-88BA-B484CDDE6EDF}" type="pres">
      <dgm:prSet presAssocID="{055F789F-FB7E-4ACD-AED6-1A917D98F2B0}" presName="linNode" presStyleCnt="0"/>
      <dgm:spPr/>
    </dgm:pt>
    <dgm:pt modelId="{AF3F2D5B-3518-46BB-80BB-1F8A790A7E7A}" type="pres">
      <dgm:prSet presAssocID="{055F789F-FB7E-4ACD-AED6-1A917D98F2B0}" presName="parentText" presStyleLbl="node1" presStyleIdx="1" presStyleCnt="4">
        <dgm:presLayoutVars>
          <dgm:chMax val="1"/>
          <dgm:bulletEnabled val="1"/>
        </dgm:presLayoutVars>
      </dgm:prSet>
      <dgm:spPr/>
    </dgm:pt>
    <dgm:pt modelId="{40E97C43-8D3D-4C6E-B6E0-D7301D8EDE2B}" type="pres">
      <dgm:prSet presAssocID="{055F789F-FB7E-4ACD-AED6-1A917D98F2B0}" presName="descendantText" presStyleLbl="alignAccFollowNode1" presStyleIdx="1" presStyleCnt="4">
        <dgm:presLayoutVars>
          <dgm:bulletEnabled val="1"/>
        </dgm:presLayoutVars>
      </dgm:prSet>
      <dgm:spPr/>
    </dgm:pt>
    <dgm:pt modelId="{7593FEEB-FCCB-46BF-8DCF-625BC87047EA}" type="pres">
      <dgm:prSet presAssocID="{6069635D-40C2-432A-9C60-D135C02B334D}" presName="sp" presStyleCnt="0"/>
      <dgm:spPr/>
    </dgm:pt>
    <dgm:pt modelId="{DDB595A3-AEE7-4575-BA0B-B8A72EBF65A0}" type="pres">
      <dgm:prSet presAssocID="{32C70CEF-5538-480A-B26A-224193E4C357}" presName="linNode" presStyleCnt="0"/>
      <dgm:spPr/>
    </dgm:pt>
    <dgm:pt modelId="{67EE12E7-0595-4499-B91E-CEA86AB56CB1}" type="pres">
      <dgm:prSet presAssocID="{32C70CEF-5538-480A-B26A-224193E4C357}" presName="parentText" presStyleLbl="node1" presStyleIdx="2" presStyleCnt="4">
        <dgm:presLayoutVars>
          <dgm:chMax val="1"/>
          <dgm:bulletEnabled val="1"/>
        </dgm:presLayoutVars>
      </dgm:prSet>
      <dgm:spPr/>
    </dgm:pt>
    <dgm:pt modelId="{1936DDB3-0FFA-42EE-8396-5BDBEC78BC65}" type="pres">
      <dgm:prSet presAssocID="{32C70CEF-5538-480A-B26A-224193E4C357}" presName="descendantText" presStyleLbl="alignAccFollowNode1" presStyleIdx="2" presStyleCnt="4">
        <dgm:presLayoutVars>
          <dgm:bulletEnabled val="1"/>
        </dgm:presLayoutVars>
      </dgm:prSet>
      <dgm:spPr/>
    </dgm:pt>
    <dgm:pt modelId="{9769D8C5-7D37-42F6-B843-7DD240859E3B}" type="pres">
      <dgm:prSet presAssocID="{6E5F1F84-33DA-4CB4-95E9-5A7FB89C8086}" presName="sp" presStyleCnt="0"/>
      <dgm:spPr/>
    </dgm:pt>
    <dgm:pt modelId="{1FC29F1E-15AA-4439-A3D6-7C936D9C0B7B}" type="pres">
      <dgm:prSet presAssocID="{F8E9FB9B-3A8A-40A2-A9FA-7C0223926952}" presName="linNode" presStyleCnt="0"/>
      <dgm:spPr/>
    </dgm:pt>
    <dgm:pt modelId="{62055BB2-9809-4175-8B3D-6EEA9AA5056C}" type="pres">
      <dgm:prSet presAssocID="{F8E9FB9B-3A8A-40A2-A9FA-7C0223926952}" presName="parentText" presStyleLbl="node1" presStyleIdx="3" presStyleCnt="4">
        <dgm:presLayoutVars>
          <dgm:chMax val="1"/>
          <dgm:bulletEnabled val="1"/>
        </dgm:presLayoutVars>
      </dgm:prSet>
      <dgm:spPr/>
    </dgm:pt>
    <dgm:pt modelId="{16340F8D-D104-4B02-A81B-4C905BAF86CE}" type="pres">
      <dgm:prSet presAssocID="{F8E9FB9B-3A8A-40A2-A9FA-7C0223926952}" presName="descendantText" presStyleLbl="alignAccFollowNode1" presStyleIdx="3" presStyleCnt="4">
        <dgm:presLayoutVars>
          <dgm:bulletEnabled val="1"/>
        </dgm:presLayoutVars>
      </dgm:prSet>
      <dgm:spPr/>
    </dgm:pt>
  </dgm:ptLst>
  <dgm:cxnLst>
    <dgm:cxn modelId="{210F3E09-CD08-4E03-B8ED-08083CD2C1A7}" type="presOf" srcId="{CA63C5D8-E039-40CD-B407-017F6C03B32F}" destId="{16340F8D-D104-4B02-A81B-4C905BAF86CE}" srcOrd="0" destOrd="0" presId="urn:microsoft.com/office/officeart/2005/8/layout/vList5"/>
    <dgm:cxn modelId="{7F4F520A-CB7B-4288-AA14-89E13E447F1B}" srcId="{9628DA9F-2F82-4A2F-9E2F-F2749810BECC}" destId="{055F789F-FB7E-4ACD-AED6-1A917D98F2B0}" srcOrd="1" destOrd="0" parTransId="{6034F737-D3D7-4D80-89A3-B0F2A2DF7DAE}" sibTransId="{6069635D-40C2-432A-9C60-D135C02B334D}"/>
    <dgm:cxn modelId="{5C1ED60B-F68D-46A5-8968-5E924129AC23}" srcId="{055F789F-FB7E-4ACD-AED6-1A917D98F2B0}" destId="{1ADBCD0B-AD75-4D06-ACB9-C40D7883BBB8}" srcOrd="0" destOrd="0" parTransId="{3FFCD60C-9C08-4CE5-8B8F-61E620224181}" sibTransId="{287D8334-EA4C-4515-81AE-0DF5431725EB}"/>
    <dgm:cxn modelId="{3D83E614-7183-4B1C-85D0-6E5E9CD2CB14}" srcId="{32C70CEF-5538-480A-B26A-224193E4C357}" destId="{24D7732C-6572-47C8-B96C-008F4C6F6A26}" srcOrd="0" destOrd="0" parTransId="{298E1411-3FF5-43FE-B0E3-F3239DED14F5}" sibTransId="{8327FC7E-F467-4F2B-AF01-AA4FDAA6146B}"/>
    <dgm:cxn modelId="{E3CFCF1D-564E-4FE7-A450-A413AACBA0E2}" type="presOf" srcId="{32C70CEF-5538-480A-B26A-224193E4C357}" destId="{67EE12E7-0595-4499-B91E-CEA86AB56CB1}" srcOrd="0" destOrd="0" presId="urn:microsoft.com/office/officeart/2005/8/layout/vList5"/>
    <dgm:cxn modelId="{E525C11F-582E-4631-92A4-CBD333B3B116}" type="presOf" srcId="{309B0C62-4481-40B3-A9BA-A0D50D4B6AE7}" destId="{1936DDB3-0FFA-42EE-8396-5BDBEC78BC65}" srcOrd="0" destOrd="1" presId="urn:microsoft.com/office/officeart/2005/8/layout/vList5"/>
    <dgm:cxn modelId="{02DC0A20-1C6A-42C8-8319-23ED2A80A9D1}" srcId="{F8E9FB9B-3A8A-40A2-A9FA-7C0223926952}" destId="{DF584A70-F7DA-40FD-A35D-78794B8F92E7}" srcOrd="1" destOrd="0" parTransId="{0F3E09A5-5896-4C5D-A218-B479E8B19771}" sibTransId="{18FBBFFF-EC94-4E09-8EF5-E2C5358DBDD0}"/>
    <dgm:cxn modelId="{AD59BB21-6462-4BA0-825E-47E1BAE14FC6}" srcId="{9628DA9F-2F82-4A2F-9E2F-F2749810BECC}" destId="{F8E9FB9B-3A8A-40A2-A9FA-7C0223926952}" srcOrd="3" destOrd="0" parTransId="{8242498F-58C8-4FF9-915D-08D123C3E6A5}" sibTransId="{9398BA8C-CB65-4169-8805-0D3864554FA4}"/>
    <dgm:cxn modelId="{97902C27-9B06-4E8E-9EB8-A9F341326C27}" srcId="{F8E9FB9B-3A8A-40A2-A9FA-7C0223926952}" destId="{CA63C5D8-E039-40CD-B407-017F6C03B32F}" srcOrd="0" destOrd="0" parTransId="{9F9888FF-4791-4B04-B8B9-53CDBFF2B572}" sibTransId="{6D2D9115-2289-4A9C-9483-1DBBEB77FFC9}"/>
    <dgm:cxn modelId="{5B0F725B-6C6A-4E9C-A289-218DEE26865E}" type="presOf" srcId="{055F789F-FB7E-4ACD-AED6-1A917D98F2B0}" destId="{AF3F2D5B-3518-46BB-80BB-1F8A790A7E7A}" srcOrd="0" destOrd="0" presId="urn:microsoft.com/office/officeart/2005/8/layout/vList5"/>
    <dgm:cxn modelId="{F05FC95C-BF19-41D6-BB52-3778DB95C261}" type="presOf" srcId="{F8E9FB9B-3A8A-40A2-A9FA-7C0223926952}" destId="{62055BB2-9809-4175-8B3D-6EEA9AA5056C}" srcOrd="0" destOrd="0" presId="urn:microsoft.com/office/officeart/2005/8/layout/vList5"/>
    <dgm:cxn modelId="{A3C23F65-B786-41B3-AC38-0E10FFCB05A0}" srcId="{6AC2D112-8B8A-4134-9981-CCF7C20501A1}" destId="{AC270684-AA42-4D2B-8098-C7CECFACFE7B}" srcOrd="2" destOrd="0" parTransId="{D5B43B20-BD16-48DD-8708-F9B574F884D8}" sibTransId="{B0A031DF-A9A8-49F5-A7EC-C47D835D0E84}"/>
    <dgm:cxn modelId="{E6FA0576-39A8-40AC-BDFA-5C8B1808AC5C}" type="presOf" srcId="{1ADBCD0B-AD75-4D06-ACB9-C40D7883BBB8}" destId="{40E97C43-8D3D-4C6E-B6E0-D7301D8EDE2B}" srcOrd="0" destOrd="0" presId="urn:microsoft.com/office/officeart/2005/8/layout/vList5"/>
    <dgm:cxn modelId="{697C7779-532E-4356-8451-4E1F531FA205}" type="presOf" srcId="{AC270684-AA42-4D2B-8098-C7CECFACFE7B}" destId="{193B0FF3-E80E-40EF-9F27-08D6E7A0A17A}" srcOrd="0" destOrd="2" presId="urn:microsoft.com/office/officeart/2005/8/layout/vList5"/>
    <dgm:cxn modelId="{3B91E97B-4CA7-48EE-AB6A-750917F0E85D}" type="presOf" srcId="{9628DA9F-2F82-4A2F-9E2F-F2749810BECC}" destId="{06551AC9-C646-4CFE-BD9B-5B49B3C2B85C}" srcOrd="0" destOrd="0" presId="urn:microsoft.com/office/officeart/2005/8/layout/vList5"/>
    <dgm:cxn modelId="{E6E01694-EDCD-4283-898C-93D52099A418}" type="presOf" srcId="{47523BC7-35D2-44DC-9109-19814696BF44}" destId="{1936DDB3-0FFA-42EE-8396-5BDBEC78BC65}" srcOrd="0" destOrd="2" presId="urn:microsoft.com/office/officeart/2005/8/layout/vList5"/>
    <dgm:cxn modelId="{136B8698-13DA-45AC-9FEA-DA08B42DC037}" srcId="{9628DA9F-2F82-4A2F-9E2F-F2749810BECC}" destId="{6AC2D112-8B8A-4134-9981-CCF7C20501A1}" srcOrd="0" destOrd="0" parTransId="{BCD76DA3-4ECF-4E09-8D40-493705327350}" sibTransId="{0D1BB3F5-6631-4261-B848-1CCD094AC2E9}"/>
    <dgm:cxn modelId="{D3FD0D9D-8ABD-4BBC-AF5F-B708953BA6E7}" srcId="{6AC2D112-8B8A-4134-9981-CCF7C20501A1}" destId="{E5719A60-1ACC-4777-B485-247F97D82798}" srcOrd="1" destOrd="0" parTransId="{9052B705-7D91-4ABC-AF9F-486A20D92142}" sibTransId="{2CAC77D1-CFDF-4F5B-8321-0D94E05DCD07}"/>
    <dgm:cxn modelId="{DDE226B1-FDCF-49F5-AE14-4DFDBE4A42FF}" srcId="{32C70CEF-5538-480A-B26A-224193E4C357}" destId="{309B0C62-4481-40B3-A9BA-A0D50D4B6AE7}" srcOrd="1" destOrd="0" parTransId="{EE02AF8B-E7C9-4C8F-B069-F46C09B9D278}" sibTransId="{50DF954A-8A54-4B81-86D2-8C81A499F1B0}"/>
    <dgm:cxn modelId="{348C20BB-2BE5-49C0-928F-91F47AF55DD4}" srcId="{6AC2D112-8B8A-4134-9981-CCF7C20501A1}" destId="{A22DE436-0BA4-41E5-A80D-18C6AC57E19A}" srcOrd="0" destOrd="0" parTransId="{E6335797-A911-4F38-9AC1-954D1F712DC5}" sibTransId="{569DED2C-E9A9-4CB7-9D91-0E7C362EAC12}"/>
    <dgm:cxn modelId="{032B41BC-207D-450F-869D-3B95CE8B98F0}" type="presOf" srcId="{DF584A70-F7DA-40FD-A35D-78794B8F92E7}" destId="{16340F8D-D104-4B02-A81B-4C905BAF86CE}" srcOrd="0" destOrd="1" presId="urn:microsoft.com/office/officeart/2005/8/layout/vList5"/>
    <dgm:cxn modelId="{D4E971C2-BDD2-4979-A1EF-4ECCEA90D599}" type="presOf" srcId="{6AC2D112-8B8A-4134-9981-CCF7C20501A1}" destId="{265FF98B-2B46-44C1-97A6-492FB41F1E77}" srcOrd="0" destOrd="0" presId="urn:microsoft.com/office/officeart/2005/8/layout/vList5"/>
    <dgm:cxn modelId="{AAB7A5CC-05CF-4A2E-8C46-6FAB39D274E3}" type="presOf" srcId="{A22DE436-0BA4-41E5-A80D-18C6AC57E19A}" destId="{193B0FF3-E80E-40EF-9F27-08D6E7A0A17A}" srcOrd="0" destOrd="0" presId="urn:microsoft.com/office/officeart/2005/8/layout/vList5"/>
    <dgm:cxn modelId="{9667AFCE-44FE-48EB-9F41-CA0686D575A6}" type="presOf" srcId="{24D7732C-6572-47C8-B96C-008F4C6F6A26}" destId="{1936DDB3-0FFA-42EE-8396-5BDBEC78BC65}" srcOrd="0" destOrd="0" presId="urn:microsoft.com/office/officeart/2005/8/layout/vList5"/>
    <dgm:cxn modelId="{40D49DD4-02BF-4743-A93C-932EE9741C8F}" type="presOf" srcId="{E5719A60-1ACC-4777-B485-247F97D82798}" destId="{193B0FF3-E80E-40EF-9F27-08D6E7A0A17A}" srcOrd="0" destOrd="1" presId="urn:microsoft.com/office/officeart/2005/8/layout/vList5"/>
    <dgm:cxn modelId="{36D81DD7-0107-4D9E-82F5-144DE64D79D5}" srcId="{9628DA9F-2F82-4A2F-9E2F-F2749810BECC}" destId="{32C70CEF-5538-480A-B26A-224193E4C357}" srcOrd="2" destOrd="0" parTransId="{63E69638-4658-414C-B789-8F4C2CCE13EA}" sibTransId="{6E5F1F84-33DA-4CB4-95E9-5A7FB89C8086}"/>
    <dgm:cxn modelId="{5DA69EF0-06FA-4AB1-B509-44B5F1CAEAB3}" srcId="{32C70CEF-5538-480A-B26A-224193E4C357}" destId="{47523BC7-35D2-44DC-9109-19814696BF44}" srcOrd="2" destOrd="0" parTransId="{D35B75BF-B37D-4745-A00E-B49635D2454F}" sibTransId="{F25E4D96-58C1-4104-9CD2-7144DF54A505}"/>
    <dgm:cxn modelId="{2C25F6A6-17E9-403A-922A-DABE94BBF49D}" type="presParOf" srcId="{06551AC9-C646-4CFE-BD9B-5B49B3C2B85C}" destId="{D71014E2-CDA6-4F08-A004-DD0BACB62B57}" srcOrd="0" destOrd="0" presId="urn:microsoft.com/office/officeart/2005/8/layout/vList5"/>
    <dgm:cxn modelId="{448200F5-69E7-47A1-93B7-062957849305}" type="presParOf" srcId="{D71014E2-CDA6-4F08-A004-DD0BACB62B57}" destId="{265FF98B-2B46-44C1-97A6-492FB41F1E77}" srcOrd="0" destOrd="0" presId="urn:microsoft.com/office/officeart/2005/8/layout/vList5"/>
    <dgm:cxn modelId="{76D61D9B-1F2E-48CD-8926-D1615873557E}" type="presParOf" srcId="{D71014E2-CDA6-4F08-A004-DD0BACB62B57}" destId="{193B0FF3-E80E-40EF-9F27-08D6E7A0A17A}" srcOrd="1" destOrd="0" presId="urn:microsoft.com/office/officeart/2005/8/layout/vList5"/>
    <dgm:cxn modelId="{0A6A587C-8780-45B6-9993-069606538D4C}" type="presParOf" srcId="{06551AC9-C646-4CFE-BD9B-5B49B3C2B85C}" destId="{B81C9875-2D1F-46F7-9459-34E7AC65285E}" srcOrd="1" destOrd="0" presId="urn:microsoft.com/office/officeart/2005/8/layout/vList5"/>
    <dgm:cxn modelId="{D1EDB155-D597-4C62-A134-1C953836B5F6}" type="presParOf" srcId="{06551AC9-C646-4CFE-BD9B-5B49B3C2B85C}" destId="{D72ABFE7-28BA-4F87-88BA-B484CDDE6EDF}" srcOrd="2" destOrd="0" presId="urn:microsoft.com/office/officeart/2005/8/layout/vList5"/>
    <dgm:cxn modelId="{DA1266A4-0645-40A0-AE7D-B8BB6A2E6C69}" type="presParOf" srcId="{D72ABFE7-28BA-4F87-88BA-B484CDDE6EDF}" destId="{AF3F2D5B-3518-46BB-80BB-1F8A790A7E7A}" srcOrd="0" destOrd="0" presId="urn:microsoft.com/office/officeart/2005/8/layout/vList5"/>
    <dgm:cxn modelId="{0021A92F-A6E5-48F0-AA87-FCBB6573E7D3}" type="presParOf" srcId="{D72ABFE7-28BA-4F87-88BA-B484CDDE6EDF}" destId="{40E97C43-8D3D-4C6E-B6E0-D7301D8EDE2B}" srcOrd="1" destOrd="0" presId="urn:microsoft.com/office/officeart/2005/8/layout/vList5"/>
    <dgm:cxn modelId="{C1B0373F-0469-4435-9DAD-540CC8DD06D1}" type="presParOf" srcId="{06551AC9-C646-4CFE-BD9B-5B49B3C2B85C}" destId="{7593FEEB-FCCB-46BF-8DCF-625BC87047EA}" srcOrd="3" destOrd="0" presId="urn:microsoft.com/office/officeart/2005/8/layout/vList5"/>
    <dgm:cxn modelId="{9B50D68B-FB83-473C-8241-60CFE45EA4DD}" type="presParOf" srcId="{06551AC9-C646-4CFE-BD9B-5B49B3C2B85C}" destId="{DDB595A3-AEE7-4575-BA0B-B8A72EBF65A0}" srcOrd="4" destOrd="0" presId="urn:microsoft.com/office/officeart/2005/8/layout/vList5"/>
    <dgm:cxn modelId="{E0776E67-FE8E-44E7-B286-785E5049B85C}" type="presParOf" srcId="{DDB595A3-AEE7-4575-BA0B-B8A72EBF65A0}" destId="{67EE12E7-0595-4499-B91E-CEA86AB56CB1}" srcOrd="0" destOrd="0" presId="urn:microsoft.com/office/officeart/2005/8/layout/vList5"/>
    <dgm:cxn modelId="{F39696CF-7C64-4117-8FFF-109C800AEE80}" type="presParOf" srcId="{DDB595A3-AEE7-4575-BA0B-B8A72EBF65A0}" destId="{1936DDB3-0FFA-42EE-8396-5BDBEC78BC65}" srcOrd="1" destOrd="0" presId="urn:microsoft.com/office/officeart/2005/8/layout/vList5"/>
    <dgm:cxn modelId="{08AD171A-49B4-4A11-808E-16E6BB1F12CA}" type="presParOf" srcId="{06551AC9-C646-4CFE-BD9B-5B49B3C2B85C}" destId="{9769D8C5-7D37-42F6-B843-7DD240859E3B}" srcOrd="5" destOrd="0" presId="urn:microsoft.com/office/officeart/2005/8/layout/vList5"/>
    <dgm:cxn modelId="{20626CFC-BD2C-4D5E-AE43-FA1FD85AE0E6}" type="presParOf" srcId="{06551AC9-C646-4CFE-BD9B-5B49B3C2B85C}" destId="{1FC29F1E-15AA-4439-A3D6-7C936D9C0B7B}" srcOrd="6" destOrd="0" presId="urn:microsoft.com/office/officeart/2005/8/layout/vList5"/>
    <dgm:cxn modelId="{A676C256-821D-4691-A451-F4E7350E0DD2}" type="presParOf" srcId="{1FC29F1E-15AA-4439-A3D6-7C936D9C0B7B}" destId="{62055BB2-9809-4175-8B3D-6EEA9AA5056C}" srcOrd="0" destOrd="0" presId="urn:microsoft.com/office/officeart/2005/8/layout/vList5"/>
    <dgm:cxn modelId="{9264E6EE-BF61-4D51-9995-104BEF167983}" type="presParOf" srcId="{1FC29F1E-15AA-4439-A3D6-7C936D9C0B7B}" destId="{16340F8D-D104-4B02-A81B-4C905BAF8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8DA9F-2F82-4A2F-9E2F-F2749810BEC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6AC2D112-8B8A-4134-9981-CCF7C20501A1}">
      <dgm:prSet phldrT="[Text]" custT="1"/>
      <dgm:spPr/>
      <dgm:t>
        <a:bodyPr/>
        <a:lstStyle/>
        <a:p>
          <a:pPr algn="ctr"/>
          <a:r>
            <a:rPr lang="en-IN" sz="2400" b="1" dirty="0"/>
            <a:t>Countries</a:t>
          </a:r>
        </a:p>
      </dgm:t>
    </dgm:pt>
    <dgm:pt modelId="{BCD76DA3-4ECF-4E09-8D40-493705327350}" type="parTrans" cxnId="{136B8698-13DA-45AC-9FEA-DA08B42DC037}">
      <dgm:prSet/>
      <dgm:spPr/>
      <dgm:t>
        <a:bodyPr/>
        <a:lstStyle/>
        <a:p>
          <a:pPr algn="ctr"/>
          <a:endParaRPr lang="en-IN"/>
        </a:p>
      </dgm:t>
    </dgm:pt>
    <dgm:pt modelId="{0D1BB3F5-6631-4261-B848-1CCD094AC2E9}" type="sibTrans" cxnId="{136B8698-13DA-45AC-9FEA-DA08B42DC037}">
      <dgm:prSet/>
      <dgm:spPr/>
      <dgm:t>
        <a:bodyPr/>
        <a:lstStyle/>
        <a:p>
          <a:pPr algn="ctr"/>
          <a:endParaRPr lang="en-IN"/>
        </a:p>
      </dgm:t>
    </dgm:pt>
    <dgm:pt modelId="{A22DE436-0BA4-41E5-A80D-18C6AC57E19A}">
      <dgm:prSet phldrT="[Text]" custT="1"/>
      <dgm:spPr/>
      <dgm:t>
        <a:bodyPr/>
        <a:lstStyle/>
        <a:p>
          <a:pPr algn="l"/>
          <a:r>
            <a:rPr lang="en-IN" sz="2000" dirty="0"/>
            <a:t>Generate the most Revenue</a:t>
          </a:r>
        </a:p>
      </dgm:t>
    </dgm:pt>
    <dgm:pt modelId="{E6335797-A911-4F38-9AC1-954D1F712DC5}" type="parTrans" cxnId="{348C20BB-2BE5-49C0-928F-91F47AF55DD4}">
      <dgm:prSet/>
      <dgm:spPr/>
      <dgm:t>
        <a:bodyPr/>
        <a:lstStyle/>
        <a:p>
          <a:pPr algn="ctr"/>
          <a:endParaRPr lang="en-IN"/>
        </a:p>
      </dgm:t>
    </dgm:pt>
    <dgm:pt modelId="{569DED2C-E9A9-4CB7-9D91-0E7C362EAC12}" type="sibTrans" cxnId="{348C20BB-2BE5-49C0-928F-91F47AF55DD4}">
      <dgm:prSet/>
      <dgm:spPr/>
      <dgm:t>
        <a:bodyPr/>
        <a:lstStyle/>
        <a:p>
          <a:pPr algn="ctr"/>
          <a:endParaRPr lang="en-IN"/>
        </a:p>
      </dgm:t>
    </dgm:pt>
    <dgm:pt modelId="{E5719A60-1ACC-4777-B485-247F97D82798}">
      <dgm:prSet phldrT="[Text]" custT="1"/>
      <dgm:spPr/>
      <dgm:t>
        <a:bodyPr/>
        <a:lstStyle/>
        <a:p>
          <a:pPr algn="l"/>
          <a:r>
            <a:rPr lang="en-IN" sz="2000" dirty="0"/>
            <a:t>With the most customers</a:t>
          </a:r>
        </a:p>
      </dgm:t>
    </dgm:pt>
    <dgm:pt modelId="{9052B705-7D91-4ABC-AF9F-486A20D92142}" type="parTrans" cxnId="{D3FD0D9D-8ABD-4BBC-AF5F-B708953BA6E7}">
      <dgm:prSet/>
      <dgm:spPr/>
      <dgm:t>
        <a:bodyPr/>
        <a:lstStyle/>
        <a:p>
          <a:pPr algn="ctr"/>
          <a:endParaRPr lang="en-IN"/>
        </a:p>
      </dgm:t>
    </dgm:pt>
    <dgm:pt modelId="{2CAC77D1-CFDF-4F5B-8321-0D94E05DCD07}" type="sibTrans" cxnId="{D3FD0D9D-8ABD-4BBC-AF5F-B708953BA6E7}">
      <dgm:prSet/>
      <dgm:spPr/>
      <dgm:t>
        <a:bodyPr/>
        <a:lstStyle/>
        <a:p>
          <a:pPr algn="ctr"/>
          <a:endParaRPr lang="en-IN"/>
        </a:p>
      </dgm:t>
    </dgm:pt>
    <dgm:pt modelId="{055F789F-FB7E-4ACD-AED6-1A917D98F2B0}">
      <dgm:prSet phldrT="[Text]" custT="1"/>
      <dgm:spPr/>
      <dgm:t>
        <a:bodyPr/>
        <a:lstStyle/>
        <a:p>
          <a:pPr algn="ctr"/>
          <a:r>
            <a:rPr lang="en-IN" sz="2400" b="1" dirty="0"/>
            <a:t>Customers</a:t>
          </a:r>
        </a:p>
      </dgm:t>
    </dgm:pt>
    <dgm:pt modelId="{6034F737-D3D7-4D80-89A3-B0F2A2DF7DAE}" type="parTrans" cxnId="{7F4F520A-CB7B-4288-AA14-89E13E447F1B}">
      <dgm:prSet/>
      <dgm:spPr/>
      <dgm:t>
        <a:bodyPr/>
        <a:lstStyle/>
        <a:p>
          <a:pPr algn="ctr"/>
          <a:endParaRPr lang="en-IN"/>
        </a:p>
      </dgm:t>
    </dgm:pt>
    <dgm:pt modelId="{6069635D-40C2-432A-9C60-D135C02B334D}" type="sibTrans" cxnId="{7F4F520A-CB7B-4288-AA14-89E13E447F1B}">
      <dgm:prSet/>
      <dgm:spPr/>
      <dgm:t>
        <a:bodyPr/>
        <a:lstStyle/>
        <a:p>
          <a:pPr algn="ctr"/>
          <a:endParaRPr lang="en-IN"/>
        </a:p>
      </dgm:t>
    </dgm:pt>
    <dgm:pt modelId="{1ADBCD0B-AD75-4D06-ACB9-C40D7883BBB8}">
      <dgm:prSet phldrT="[Text]" custT="1"/>
      <dgm:spPr/>
      <dgm:t>
        <a:bodyPr/>
        <a:lstStyle/>
        <a:p>
          <a:pPr algn="l"/>
          <a:r>
            <a:rPr lang="en-US" sz="2000" dirty="0"/>
            <a:t>Location with high lifetime value customers</a:t>
          </a:r>
          <a:endParaRPr lang="en-IN" sz="2000" dirty="0"/>
        </a:p>
      </dgm:t>
    </dgm:pt>
    <dgm:pt modelId="{3FFCD60C-9C08-4CE5-8B8F-61E620224181}" type="parTrans" cxnId="{5C1ED60B-F68D-46A5-8968-5E924129AC23}">
      <dgm:prSet/>
      <dgm:spPr/>
      <dgm:t>
        <a:bodyPr/>
        <a:lstStyle/>
        <a:p>
          <a:pPr algn="ctr"/>
          <a:endParaRPr lang="en-IN"/>
        </a:p>
      </dgm:t>
    </dgm:pt>
    <dgm:pt modelId="{287D8334-EA4C-4515-81AE-0DF5431725EB}" type="sibTrans" cxnId="{5C1ED60B-F68D-46A5-8968-5E924129AC23}">
      <dgm:prSet/>
      <dgm:spPr/>
      <dgm:t>
        <a:bodyPr/>
        <a:lstStyle/>
        <a:p>
          <a:pPr algn="ctr"/>
          <a:endParaRPr lang="en-IN"/>
        </a:p>
      </dgm:t>
    </dgm:pt>
    <dgm:pt modelId="{32C70CEF-5538-480A-B26A-224193E4C357}">
      <dgm:prSet phldrT="[Text]" custT="1"/>
      <dgm:spPr/>
      <dgm:t>
        <a:bodyPr/>
        <a:lstStyle/>
        <a:p>
          <a:pPr algn="ctr"/>
          <a:r>
            <a:rPr lang="en-IN" sz="2400" b="1" dirty="0"/>
            <a:t>Revenue</a:t>
          </a:r>
        </a:p>
      </dgm:t>
    </dgm:pt>
    <dgm:pt modelId="{63E69638-4658-414C-B789-8F4C2CCE13EA}" type="parTrans" cxnId="{36D81DD7-0107-4D9E-82F5-144DE64D79D5}">
      <dgm:prSet/>
      <dgm:spPr/>
      <dgm:t>
        <a:bodyPr/>
        <a:lstStyle/>
        <a:p>
          <a:pPr algn="ctr"/>
          <a:endParaRPr lang="en-IN"/>
        </a:p>
      </dgm:t>
    </dgm:pt>
    <dgm:pt modelId="{6E5F1F84-33DA-4CB4-95E9-5A7FB89C8086}" type="sibTrans" cxnId="{36D81DD7-0107-4D9E-82F5-144DE64D79D5}">
      <dgm:prSet/>
      <dgm:spPr/>
      <dgm:t>
        <a:bodyPr/>
        <a:lstStyle/>
        <a:p>
          <a:pPr algn="ctr"/>
          <a:endParaRPr lang="en-IN"/>
        </a:p>
      </dgm:t>
    </dgm:pt>
    <dgm:pt modelId="{24D7732C-6572-47C8-B96C-008F4C6F6A26}">
      <dgm:prSet phldrT="[Text]" custT="1"/>
      <dgm:spPr/>
      <dgm:t>
        <a:bodyPr/>
        <a:lstStyle/>
        <a:p>
          <a:pPr algn="l"/>
          <a:r>
            <a:rPr lang="en-IN" sz="2000" dirty="0"/>
            <a:t>By Genre</a:t>
          </a:r>
        </a:p>
      </dgm:t>
    </dgm:pt>
    <dgm:pt modelId="{298E1411-3FF5-43FE-B0E3-F3239DED14F5}" type="parTrans" cxnId="{3D83E614-7183-4B1C-85D0-6E5E9CD2CB14}">
      <dgm:prSet/>
      <dgm:spPr/>
      <dgm:t>
        <a:bodyPr/>
        <a:lstStyle/>
        <a:p>
          <a:pPr algn="ctr"/>
          <a:endParaRPr lang="en-IN"/>
        </a:p>
      </dgm:t>
    </dgm:pt>
    <dgm:pt modelId="{8327FC7E-F467-4F2B-AF01-AA4FDAA6146B}" type="sibTrans" cxnId="{3D83E614-7183-4B1C-85D0-6E5E9CD2CB14}">
      <dgm:prSet/>
      <dgm:spPr/>
      <dgm:t>
        <a:bodyPr/>
        <a:lstStyle/>
        <a:p>
          <a:pPr algn="ctr"/>
          <a:endParaRPr lang="en-IN"/>
        </a:p>
      </dgm:t>
    </dgm:pt>
    <dgm:pt modelId="{309B0C62-4481-40B3-A9BA-A0D50D4B6AE7}">
      <dgm:prSet phldrT="[Text]" custT="1"/>
      <dgm:spPr/>
      <dgm:t>
        <a:bodyPr/>
        <a:lstStyle/>
        <a:p>
          <a:pPr algn="l"/>
          <a:r>
            <a:rPr lang="en-IN" sz="2000" dirty="0"/>
            <a:t>By Rating</a:t>
          </a:r>
        </a:p>
      </dgm:t>
    </dgm:pt>
    <dgm:pt modelId="{EE02AF8B-E7C9-4C8F-B069-F46C09B9D278}" type="parTrans" cxnId="{DDE226B1-FDCF-49F5-AE14-4DFDBE4A42FF}">
      <dgm:prSet/>
      <dgm:spPr/>
      <dgm:t>
        <a:bodyPr/>
        <a:lstStyle/>
        <a:p>
          <a:pPr algn="ctr"/>
          <a:endParaRPr lang="en-IN"/>
        </a:p>
      </dgm:t>
    </dgm:pt>
    <dgm:pt modelId="{50DF954A-8A54-4B81-86D2-8C81A499F1B0}" type="sibTrans" cxnId="{DDE226B1-FDCF-49F5-AE14-4DFDBE4A42FF}">
      <dgm:prSet/>
      <dgm:spPr/>
      <dgm:t>
        <a:bodyPr/>
        <a:lstStyle/>
        <a:p>
          <a:pPr algn="ctr"/>
          <a:endParaRPr lang="en-IN"/>
        </a:p>
      </dgm:t>
    </dgm:pt>
    <dgm:pt modelId="{F8E9FB9B-3A8A-40A2-A9FA-7C0223926952}">
      <dgm:prSet phldrT="[Text]" custT="1"/>
      <dgm:spPr/>
      <dgm:t>
        <a:bodyPr/>
        <a:lstStyle/>
        <a:p>
          <a:pPr algn="ctr"/>
          <a:r>
            <a:rPr lang="en-IN" sz="2400" b="1" dirty="0"/>
            <a:t> Rental Duration</a:t>
          </a:r>
        </a:p>
      </dgm:t>
    </dgm:pt>
    <dgm:pt modelId="{8242498F-58C8-4FF9-915D-08D123C3E6A5}" type="parTrans" cxnId="{AD59BB21-6462-4BA0-825E-47E1BAE14FC6}">
      <dgm:prSet/>
      <dgm:spPr/>
      <dgm:t>
        <a:bodyPr/>
        <a:lstStyle/>
        <a:p>
          <a:pPr algn="ctr"/>
          <a:endParaRPr lang="en-IN"/>
        </a:p>
      </dgm:t>
    </dgm:pt>
    <dgm:pt modelId="{9398BA8C-CB65-4169-8805-0D3864554FA4}" type="sibTrans" cxnId="{AD59BB21-6462-4BA0-825E-47E1BAE14FC6}">
      <dgm:prSet/>
      <dgm:spPr/>
      <dgm:t>
        <a:bodyPr/>
        <a:lstStyle/>
        <a:p>
          <a:pPr algn="ctr"/>
          <a:endParaRPr lang="en-IN"/>
        </a:p>
      </dgm:t>
    </dgm:pt>
    <dgm:pt modelId="{CA63C5D8-E039-40CD-B407-017F6C03B32F}">
      <dgm:prSet phldrT="[Text]" custT="1"/>
      <dgm:spPr/>
      <dgm:t>
        <a:bodyPr/>
        <a:lstStyle/>
        <a:p>
          <a:pPr algn="l"/>
          <a:r>
            <a:rPr lang="en-IN" sz="2000" dirty="0"/>
            <a:t>By Genre</a:t>
          </a:r>
        </a:p>
      </dgm:t>
    </dgm:pt>
    <dgm:pt modelId="{9F9888FF-4791-4B04-B8B9-53CDBFF2B572}" type="parTrans" cxnId="{97902C27-9B06-4E8E-9EB8-A9F341326C27}">
      <dgm:prSet/>
      <dgm:spPr/>
      <dgm:t>
        <a:bodyPr/>
        <a:lstStyle/>
        <a:p>
          <a:pPr algn="ctr"/>
          <a:endParaRPr lang="en-IN"/>
        </a:p>
      </dgm:t>
    </dgm:pt>
    <dgm:pt modelId="{6D2D9115-2289-4A9C-9483-1DBBEB77FFC9}" type="sibTrans" cxnId="{97902C27-9B06-4E8E-9EB8-A9F341326C27}">
      <dgm:prSet/>
      <dgm:spPr/>
      <dgm:t>
        <a:bodyPr/>
        <a:lstStyle/>
        <a:p>
          <a:pPr algn="ctr"/>
          <a:endParaRPr lang="en-IN"/>
        </a:p>
      </dgm:t>
    </dgm:pt>
    <dgm:pt modelId="{DF584A70-F7DA-40FD-A35D-78794B8F92E7}">
      <dgm:prSet phldrT="[Text]" custT="1"/>
      <dgm:spPr/>
      <dgm:t>
        <a:bodyPr/>
        <a:lstStyle/>
        <a:p>
          <a:pPr algn="l"/>
          <a:r>
            <a:rPr lang="en-IN" sz="2000" dirty="0"/>
            <a:t>By Rating</a:t>
          </a:r>
        </a:p>
      </dgm:t>
    </dgm:pt>
    <dgm:pt modelId="{0F3E09A5-5896-4C5D-A218-B479E8B19771}" type="parTrans" cxnId="{02DC0A20-1C6A-42C8-8319-23ED2A80A9D1}">
      <dgm:prSet/>
      <dgm:spPr/>
      <dgm:t>
        <a:bodyPr/>
        <a:lstStyle/>
        <a:p>
          <a:pPr algn="ctr"/>
          <a:endParaRPr lang="en-IN"/>
        </a:p>
      </dgm:t>
    </dgm:pt>
    <dgm:pt modelId="{18FBBFFF-EC94-4E09-8EF5-E2C5358DBDD0}" type="sibTrans" cxnId="{02DC0A20-1C6A-42C8-8319-23ED2A80A9D1}">
      <dgm:prSet/>
      <dgm:spPr/>
      <dgm:t>
        <a:bodyPr/>
        <a:lstStyle/>
        <a:p>
          <a:pPr algn="ctr"/>
          <a:endParaRPr lang="en-IN"/>
        </a:p>
      </dgm:t>
    </dgm:pt>
    <dgm:pt modelId="{AC270684-AA42-4D2B-8098-C7CECFACFE7B}">
      <dgm:prSet phldrT="[Text]" custT="1"/>
      <dgm:spPr/>
      <dgm:t>
        <a:bodyPr/>
        <a:lstStyle/>
        <a:p>
          <a:pPr algn="l"/>
          <a:r>
            <a:rPr lang="en-US" sz="2000" dirty="0"/>
            <a:t>Top cities within top countries</a:t>
          </a:r>
          <a:endParaRPr lang="en-IN" sz="2000" dirty="0"/>
        </a:p>
      </dgm:t>
    </dgm:pt>
    <dgm:pt modelId="{D5B43B20-BD16-48DD-8708-F9B574F884D8}" type="parTrans" cxnId="{A3C23F65-B786-41B3-AC38-0E10FFCB05A0}">
      <dgm:prSet/>
      <dgm:spPr/>
      <dgm:t>
        <a:bodyPr/>
        <a:lstStyle/>
        <a:p>
          <a:pPr algn="ctr"/>
          <a:endParaRPr lang="en-IN"/>
        </a:p>
      </dgm:t>
    </dgm:pt>
    <dgm:pt modelId="{B0A031DF-A9A8-49F5-A7EC-C47D835D0E84}" type="sibTrans" cxnId="{A3C23F65-B786-41B3-AC38-0E10FFCB05A0}">
      <dgm:prSet/>
      <dgm:spPr/>
      <dgm:t>
        <a:bodyPr/>
        <a:lstStyle/>
        <a:p>
          <a:pPr algn="ctr"/>
          <a:endParaRPr lang="en-IN"/>
        </a:p>
      </dgm:t>
    </dgm:pt>
    <dgm:pt modelId="{47523BC7-35D2-44DC-9109-19814696BF44}">
      <dgm:prSet phldrT="[Text]" custT="1"/>
      <dgm:spPr/>
      <dgm:t>
        <a:bodyPr/>
        <a:lstStyle/>
        <a:p>
          <a:pPr algn="l"/>
          <a:r>
            <a:rPr lang="en-IN" sz="2000" dirty="0"/>
            <a:t>By Movies</a:t>
          </a:r>
        </a:p>
      </dgm:t>
    </dgm:pt>
    <dgm:pt modelId="{D35B75BF-B37D-4745-A00E-B49635D2454F}" type="parTrans" cxnId="{5DA69EF0-06FA-4AB1-B509-44B5F1CAEAB3}">
      <dgm:prSet/>
      <dgm:spPr/>
      <dgm:t>
        <a:bodyPr/>
        <a:lstStyle/>
        <a:p>
          <a:pPr algn="ctr"/>
          <a:endParaRPr lang="en-IN"/>
        </a:p>
      </dgm:t>
    </dgm:pt>
    <dgm:pt modelId="{F25E4D96-58C1-4104-9CD2-7144DF54A505}" type="sibTrans" cxnId="{5DA69EF0-06FA-4AB1-B509-44B5F1CAEAB3}">
      <dgm:prSet/>
      <dgm:spPr/>
      <dgm:t>
        <a:bodyPr/>
        <a:lstStyle/>
        <a:p>
          <a:pPr algn="ctr"/>
          <a:endParaRPr lang="en-IN"/>
        </a:p>
      </dgm:t>
    </dgm:pt>
    <dgm:pt modelId="{06551AC9-C646-4CFE-BD9B-5B49B3C2B85C}" type="pres">
      <dgm:prSet presAssocID="{9628DA9F-2F82-4A2F-9E2F-F2749810BECC}" presName="Name0" presStyleCnt="0">
        <dgm:presLayoutVars>
          <dgm:dir/>
          <dgm:animLvl val="lvl"/>
          <dgm:resizeHandles val="exact"/>
        </dgm:presLayoutVars>
      </dgm:prSet>
      <dgm:spPr/>
    </dgm:pt>
    <dgm:pt modelId="{D71014E2-CDA6-4F08-A004-DD0BACB62B57}" type="pres">
      <dgm:prSet presAssocID="{6AC2D112-8B8A-4134-9981-CCF7C20501A1}" presName="linNode" presStyleCnt="0"/>
      <dgm:spPr/>
    </dgm:pt>
    <dgm:pt modelId="{265FF98B-2B46-44C1-97A6-492FB41F1E77}" type="pres">
      <dgm:prSet presAssocID="{6AC2D112-8B8A-4134-9981-CCF7C20501A1}" presName="parentText" presStyleLbl="node1" presStyleIdx="0" presStyleCnt="4">
        <dgm:presLayoutVars>
          <dgm:chMax val="1"/>
          <dgm:bulletEnabled val="1"/>
        </dgm:presLayoutVars>
      </dgm:prSet>
      <dgm:spPr/>
    </dgm:pt>
    <dgm:pt modelId="{193B0FF3-E80E-40EF-9F27-08D6E7A0A17A}" type="pres">
      <dgm:prSet presAssocID="{6AC2D112-8B8A-4134-9981-CCF7C20501A1}" presName="descendantText" presStyleLbl="alignAccFollowNode1" presStyleIdx="0" presStyleCnt="4">
        <dgm:presLayoutVars>
          <dgm:bulletEnabled val="1"/>
        </dgm:presLayoutVars>
      </dgm:prSet>
      <dgm:spPr/>
    </dgm:pt>
    <dgm:pt modelId="{B81C9875-2D1F-46F7-9459-34E7AC65285E}" type="pres">
      <dgm:prSet presAssocID="{0D1BB3F5-6631-4261-B848-1CCD094AC2E9}" presName="sp" presStyleCnt="0"/>
      <dgm:spPr/>
    </dgm:pt>
    <dgm:pt modelId="{D72ABFE7-28BA-4F87-88BA-B484CDDE6EDF}" type="pres">
      <dgm:prSet presAssocID="{055F789F-FB7E-4ACD-AED6-1A917D98F2B0}" presName="linNode" presStyleCnt="0"/>
      <dgm:spPr/>
    </dgm:pt>
    <dgm:pt modelId="{AF3F2D5B-3518-46BB-80BB-1F8A790A7E7A}" type="pres">
      <dgm:prSet presAssocID="{055F789F-FB7E-4ACD-AED6-1A917D98F2B0}" presName="parentText" presStyleLbl="node1" presStyleIdx="1" presStyleCnt="4">
        <dgm:presLayoutVars>
          <dgm:chMax val="1"/>
          <dgm:bulletEnabled val="1"/>
        </dgm:presLayoutVars>
      </dgm:prSet>
      <dgm:spPr/>
    </dgm:pt>
    <dgm:pt modelId="{40E97C43-8D3D-4C6E-B6E0-D7301D8EDE2B}" type="pres">
      <dgm:prSet presAssocID="{055F789F-FB7E-4ACD-AED6-1A917D98F2B0}" presName="descendantText" presStyleLbl="alignAccFollowNode1" presStyleIdx="1" presStyleCnt="4">
        <dgm:presLayoutVars>
          <dgm:bulletEnabled val="1"/>
        </dgm:presLayoutVars>
      </dgm:prSet>
      <dgm:spPr/>
    </dgm:pt>
    <dgm:pt modelId="{7593FEEB-FCCB-46BF-8DCF-625BC87047EA}" type="pres">
      <dgm:prSet presAssocID="{6069635D-40C2-432A-9C60-D135C02B334D}" presName="sp" presStyleCnt="0"/>
      <dgm:spPr/>
    </dgm:pt>
    <dgm:pt modelId="{DDB595A3-AEE7-4575-BA0B-B8A72EBF65A0}" type="pres">
      <dgm:prSet presAssocID="{32C70CEF-5538-480A-B26A-224193E4C357}" presName="linNode" presStyleCnt="0"/>
      <dgm:spPr/>
    </dgm:pt>
    <dgm:pt modelId="{67EE12E7-0595-4499-B91E-CEA86AB56CB1}" type="pres">
      <dgm:prSet presAssocID="{32C70CEF-5538-480A-B26A-224193E4C357}" presName="parentText" presStyleLbl="node1" presStyleIdx="2" presStyleCnt="4">
        <dgm:presLayoutVars>
          <dgm:chMax val="1"/>
          <dgm:bulletEnabled val="1"/>
        </dgm:presLayoutVars>
      </dgm:prSet>
      <dgm:spPr/>
    </dgm:pt>
    <dgm:pt modelId="{1936DDB3-0FFA-42EE-8396-5BDBEC78BC65}" type="pres">
      <dgm:prSet presAssocID="{32C70CEF-5538-480A-B26A-224193E4C357}" presName="descendantText" presStyleLbl="alignAccFollowNode1" presStyleIdx="2" presStyleCnt="4">
        <dgm:presLayoutVars>
          <dgm:bulletEnabled val="1"/>
        </dgm:presLayoutVars>
      </dgm:prSet>
      <dgm:spPr/>
    </dgm:pt>
    <dgm:pt modelId="{9769D8C5-7D37-42F6-B843-7DD240859E3B}" type="pres">
      <dgm:prSet presAssocID="{6E5F1F84-33DA-4CB4-95E9-5A7FB89C8086}" presName="sp" presStyleCnt="0"/>
      <dgm:spPr/>
    </dgm:pt>
    <dgm:pt modelId="{1FC29F1E-15AA-4439-A3D6-7C936D9C0B7B}" type="pres">
      <dgm:prSet presAssocID="{F8E9FB9B-3A8A-40A2-A9FA-7C0223926952}" presName="linNode" presStyleCnt="0"/>
      <dgm:spPr/>
    </dgm:pt>
    <dgm:pt modelId="{62055BB2-9809-4175-8B3D-6EEA9AA5056C}" type="pres">
      <dgm:prSet presAssocID="{F8E9FB9B-3A8A-40A2-A9FA-7C0223926952}" presName="parentText" presStyleLbl="node1" presStyleIdx="3" presStyleCnt="4">
        <dgm:presLayoutVars>
          <dgm:chMax val="1"/>
          <dgm:bulletEnabled val="1"/>
        </dgm:presLayoutVars>
      </dgm:prSet>
      <dgm:spPr/>
    </dgm:pt>
    <dgm:pt modelId="{16340F8D-D104-4B02-A81B-4C905BAF86CE}" type="pres">
      <dgm:prSet presAssocID="{F8E9FB9B-3A8A-40A2-A9FA-7C0223926952}" presName="descendantText" presStyleLbl="alignAccFollowNode1" presStyleIdx="3" presStyleCnt="4">
        <dgm:presLayoutVars>
          <dgm:bulletEnabled val="1"/>
        </dgm:presLayoutVars>
      </dgm:prSet>
      <dgm:spPr/>
    </dgm:pt>
  </dgm:ptLst>
  <dgm:cxnLst>
    <dgm:cxn modelId="{210F3E09-CD08-4E03-B8ED-08083CD2C1A7}" type="presOf" srcId="{CA63C5D8-E039-40CD-B407-017F6C03B32F}" destId="{16340F8D-D104-4B02-A81B-4C905BAF86CE}" srcOrd="0" destOrd="0" presId="urn:microsoft.com/office/officeart/2005/8/layout/vList5"/>
    <dgm:cxn modelId="{7F4F520A-CB7B-4288-AA14-89E13E447F1B}" srcId="{9628DA9F-2F82-4A2F-9E2F-F2749810BECC}" destId="{055F789F-FB7E-4ACD-AED6-1A917D98F2B0}" srcOrd="1" destOrd="0" parTransId="{6034F737-D3D7-4D80-89A3-B0F2A2DF7DAE}" sibTransId="{6069635D-40C2-432A-9C60-D135C02B334D}"/>
    <dgm:cxn modelId="{5C1ED60B-F68D-46A5-8968-5E924129AC23}" srcId="{055F789F-FB7E-4ACD-AED6-1A917D98F2B0}" destId="{1ADBCD0B-AD75-4D06-ACB9-C40D7883BBB8}" srcOrd="0" destOrd="0" parTransId="{3FFCD60C-9C08-4CE5-8B8F-61E620224181}" sibTransId="{287D8334-EA4C-4515-81AE-0DF5431725EB}"/>
    <dgm:cxn modelId="{3D83E614-7183-4B1C-85D0-6E5E9CD2CB14}" srcId="{32C70CEF-5538-480A-B26A-224193E4C357}" destId="{24D7732C-6572-47C8-B96C-008F4C6F6A26}" srcOrd="0" destOrd="0" parTransId="{298E1411-3FF5-43FE-B0E3-F3239DED14F5}" sibTransId="{8327FC7E-F467-4F2B-AF01-AA4FDAA6146B}"/>
    <dgm:cxn modelId="{E3CFCF1D-564E-4FE7-A450-A413AACBA0E2}" type="presOf" srcId="{32C70CEF-5538-480A-B26A-224193E4C357}" destId="{67EE12E7-0595-4499-B91E-CEA86AB56CB1}" srcOrd="0" destOrd="0" presId="urn:microsoft.com/office/officeart/2005/8/layout/vList5"/>
    <dgm:cxn modelId="{E525C11F-582E-4631-92A4-CBD333B3B116}" type="presOf" srcId="{309B0C62-4481-40B3-A9BA-A0D50D4B6AE7}" destId="{1936DDB3-0FFA-42EE-8396-5BDBEC78BC65}" srcOrd="0" destOrd="1" presId="urn:microsoft.com/office/officeart/2005/8/layout/vList5"/>
    <dgm:cxn modelId="{02DC0A20-1C6A-42C8-8319-23ED2A80A9D1}" srcId="{F8E9FB9B-3A8A-40A2-A9FA-7C0223926952}" destId="{DF584A70-F7DA-40FD-A35D-78794B8F92E7}" srcOrd="1" destOrd="0" parTransId="{0F3E09A5-5896-4C5D-A218-B479E8B19771}" sibTransId="{18FBBFFF-EC94-4E09-8EF5-E2C5358DBDD0}"/>
    <dgm:cxn modelId="{AD59BB21-6462-4BA0-825E-47E1BAE14FC6}" srcId="{9628DA9F-2F82-4A2F-9E2F-F2749810BECC}" destId="{F8E9FB9B-3A8A-40A2-A9FA-7C0223926952}" srcOrd="3" destOrd="0" parTransId="{8242498F-58C8-4FF9-915D-08D123C3E6A5}" sibTransId="{9398BA8C-CB65-4169-8805-0D3864554FA4}"/>
    <dgm:cxn modelId="{97902C27-9B06-4E8E-9EB8-A9F341326C27}" srcId="{F8E9FB9B-3A8A-40A2-A9FA-7C0223926952}" destId="{CA63C5D8-E039-40CD-B407-017F6C03B32F}" srcOrd="0" destOrd="0" parTransId="{9F9888FF-4791-4B04-B8B9-53CDBFF2B572}" sibTransId="{6D2D9115-2289-4A9C-9483-1DBBEB77FFC9}"/>
    <dgm:cxn modelId="{5B0F725B-6C6A-4E9C-A289-218DEE26865E}" type="presOf" srcId="{055F789F-FB7E-4ACD-AED6-1A917D98F2B0}" destId="{AF3F2D5B-3518-46BB-80BB-1F8A790A7E7A}" srcOrd="0" destOrd="0" presId="urn:microsoft.com/office/officeart/2005/8/layout/vList5"/>
    <dgm:cxn modelId="{F05FC95C-BF19-41D6-BB52-3778DB95C261}" type="presOf" srcId="{F8E9FB9B-3A8A-40A2-A9FA-7C0223926952}" destId="{62055BB2-9809-4175-8B3D-6EEA9AA5056C}" srcOrd="0" destOrd="0" presId="urn:microsoft.com/office/officeart/2005/8/layout/vList5"/>
    <dgm:cxn modelId="{A3C23F65-B786-41B3-AC38-0E10FFCB05A0}" srcId="{6AC2D112-8B8A-4134-9981-CCF7C20501A1}" destId="{AC270684-AA42-4D2B-8098-C7CECFACFE7B}" srcOrd="2" destOrd="0" parTransId="{D5B43B20-BD16-48DD-8708-F9B574F884D8}" sibTransId="{B0A031DF-A9A8-49F5-A7EC-C47D835D0E84}"/>
    <dgm:cxn modelId="{E6FA0576-39A8-40AC-BDFA-5C8B1808AC5C}" type="presOf" srcId="{1ADBCD0B-AD75-4D06-ACB9-C40D7883BBB8}" destId="{40E97C43-8D3D-4C6E-B6E0-D7301D8EDE2B}" srcOrd="0" destOrd="0" presId="urn:microsoft.com/office/officeart/2005/8/layout/vList5"/>
    <dgm:cxn modelId="{697C7779-532E-4356-8451-4E1F531FA205}" type="presOf" srcId="{AC270684-AA42-4D2B-8098-C7CECFACFE7B}" destId="{193B0FF3-E80E-40EF-9F27-08D6E7A0A17A}" srcOrd="0" destOrd="2" presId="urn:microsoft.com/office/officeart/2005/8/layout/vList5"/>
    <dgm:cxn modelId="{3B91E97B-4CA7-48EE-AB6A-750917F0E85D}" type="presOf" srcId="{9628DA9F-2F82-4A2F-9E2F-F2749810BECC}" destId="{06551AC9-C646-4CFE-BD9B-5B49B3C2B85C}" srcOrd="0" destOrd="0" presId="urn:microsoft.com/office/officeart/2005/8/layout/vList5"/>
    <dgm:cxn modelId="{E6E01694-EDCD-4283-898C-93D52099A418}" type="presOf" srcId="{47523BC7-35D2-44DC-9109-19814696BF44}" destId="{1936DDB3-0FFA-42EE-8396-5BDBEC78BC65}" srcOrd="0" destOrd="2" presId="urn:microsoft.com/office/officeart/2005/8/layout/vList5"/>
    <dgm:cxn modelId="{136B8698-13DA-45AC-9FEA-DA08B42DC037}" srcId="{9628DA9F-2F82-4A2F-9E2F-F2749810BECC}" destId="{6AC2D112-8B8A-4134-9981-CCF7C20501A1}" srcOrd="0" destOrd="0" parTransId="{BCD76DA3-4ECF-4E09-8D40-493705327350}" sibTransId="{0D1BB3F5-6631-4261-B848-1CCD094AC2E9}"/>
    <dgm:cxn modelId="{D3FD0D9D-8ABD-4BBC-AF5F-B708953BA6E7}" srcId="{6AC2D112-8B8A-4134-9981-CCF7C20501A1}" destId="{E5719A60-1ACC-4777-B485-247F97D82798}" srcOrd="1" destOrd="0" parTransId="{9052B705-7D91-4ABC-AF9F-486A20D92142}" sibTransId="{2CAC77D1-CFDF-4F5B-8321-0D94E05DCD07}"/>
    <dgm:cxn modelId="{DDE226B1-FDCF-49F5-AE14-4DFDBE4A42FF}" srcId="{32C70CEF-5538-480A-B26A-224193E4C357}" destId="{309B0C62-4481-40B3-A9BA-A0D50D4B6AE7}" srcOrd="1" destOrd="0" parTransId="{EE02AF8B-E7C9-4C8F-B069-F46C09B9D278}" sibTransId="{50DF954A-8A54-4B81-86D2-8C81A499F1B0}"/>
    <dgm:cxn modelId="{348C20BB-2BE5-49C0-928F-91F47AF55DD4}" srcId="{6AC2D112-8B8A-4134-9981-CCF7C20501A1}" destId="{A22DE436-0BA4-41E5-A80D-18C6AC57E19A}" srcOrd="0" destOrd="0" parTransId="{E6335797-A911-4F38-9AC1-954D1F712DC5}" sibTransId="{569DED2C-E9A9-4CB7-9D91-0E7C362EAC12}"/>
    <dgm:cxn modelId="{032B41BC-207D-450F-869D-3B95CE8B98F0}" type="presOf" srcId="{DF584A70-F7DA-40FD-A35D-78794B8F92E7}" destId="{16340F8D-D104-4B02-A81B-4C905BAF86CE}" srcOrd="0" destOrd="1" presId="urn:microsoft.com/office/officeart/2005/8/layout/vList5"/>
    <dgm:cxn modelId="{D4E971C2-BDD2-4979-A1EF-4ECCEA90D599}" type="presOf" srcId="{6AC2D112-8B8A-4134-9981-CCF7C20501A1}" destId="{265FF98B-2B46-44C1-97A6-492FB41F1E77}" srcOrd="0" destOrd="0" presId="urn:microsoft.com/office/officeart/2005/8/layout/vList5"/>
    <dgm:cxn modelId="{AAB7A5CC-05CF-4A2E-8C46-6FAB39D274E3}" type="presOf" srcId="{A22DE436-0BA4-41E5-A80D-18C6AC57E19A}" destId="{193B0FF3-E80E-40EF-9F27-08D6E7A0A17A}" srcOrd="0" destOrd="0" presId="urn:microsoft.com/office/officeart/2005/8/layout/vList5"/>
    <dgm:cxn modelId="{9667AFCE-44FE-48EB-9F41-CA0686D575A6}" type="presOf" srcId="{24D7732C-6572-47C8-B96C-008F4C6F6A26}" destId="{1936DDB3-0FFA-42EE-8396-5BDBEC78BC65}" srcOrd="0" destOrd="0" presId="urn:microsoft.com/office/officeart/2005/8/layout/vList5"/>
    <dgm:cxn modelId="{40D49DD4-02BF-4743-A93C-932EE9741C8F}" type="presOf" srcId="{E5719A60-1ACC-4777-B485-247F97D82798}" destId="{193B0FF3-E80E-40EF-9F27-08D6E7A0A17A}" srcOrd="0" destOrd="1" presId="urn:microsoft.com/office/officeart/2005/8/layout/vList5"/>
    <dgm:cxn modelId="{36D81DD7-0107-4D9E-82F5-144DE64D79D5}" srcId="{9628DA9F-2F82-4A2F-9E2F-F2749810BECC}" destId="{32C70CEF-5538-480A-B26A-224193E4C357}" srcOrd="2" destOrd="0" parTransId="{63E69638-4658-414C-B789-8F4C2CCE13EA}" sibTransId="{6E5F1F84-33DA-4CB4-95E9-5A7FB89C8086}"/>
    <dgm:cxn modelId="{5DA69EF0-06FA-4AB1-B509-44B5F1CAEAB3}" srcId="{32C70CEF-5538-480A-B26A-224193E4C357}" destId="{47523BC7-35D2-44DC-9109-19814696BF44}" srcOrd="2" destOrd="0" parTransId="{D35B75BF-B37D-4745-A00E-B49635D2454F}" sibTransId="{F25E4D96-58C1-4104-9CD2-7144DF54A505}"/>
    <dgm:cxn modelId="{2C25F6A6-17E9-403A-922A-DABE94BBF49D}" type="presParOf" srcId="{06551AC9-C646-4CFE-BD9B-5B49B3C2B85C}" destId="{D71014E2-CDA6-4F08-A004-DD0BACB62B57}" srcOrd="0" destOrd="0" presId="urn:microsoft.com/office/officeart/2005/8/layout/vList5"/>
    <dgm:cxn modelId="{448200F5-69E7-47A1-93B7-062957849305}" type="presParOf" srcId="{D71014E2-CDA6-4F08-A004-DD0BACB62B57}" destId="{265FF98B-2B46-44C1-97A6-492FB41F1E77}" srcOrd="0" destOrd="0" presId="urn:microsoft.com/office/officeart/2005/8/layout/vList5"/>
    <dgm:cxn modelId="{76D61D9B-1F2E-48CD-8926-D1615873557E}" type="presParOf" srcId="{D71014E2-CDA6-4F08-A004-DD0BACB62B57}" destId="{193B0FF3-E80E-40EF-9F27-08D6E7A0A17A}" srcOrd="1" destOrd="0" presId="urn:microsoft.com/office/officeart/2005/8/layout/vList5"/>
    <dgm:cxn modelId="{0A6A587C-8780-45B6-9993-069606538D4C}" type="presParOf" srcId="{06551AC9-C646-4CFE-BD9B-5B49B3C2B85C}" destId="{B81C9875-2D1F-46F7-9459-34E7AC65285E}" srcOrd="1" destOrd="0" presId="urn:microsoft.com/office/officeart/2005/8/layout/vList5"/>
    <dgm:cxn modelId="{D1EDB155-D597-4C62-A134-1C953836B5F6}" type="presParOf" srcId="{06551AC9-C646-4CFE-BD9B-5B49B3C2B85C}" destId="{D72ABFE7-28BA-4F87-88BA-B484CDDE6EDF}" srcOrd="2" destOrd="0" presId="urn:microsoft.com/office/officeart/2005/8/layout/vList5"/>
    <dgm:cxn modelId="{DA1266A4-0645-40A0-AE7D-B8BB6A2E6C69}" type="presParOf" srcId="{D72ABFE7-28BA-4F87-88BA-B484CDDE6EDF}" destId="{AF3F2D5B-3518-46BB-80BB-1F8A790A7E7A}" srcOrd="0" destOrd="0" presId="urn:microsoft.com/office/officeart/2005/8/layout/vList5"/>
    <dgm:cxn modelId="{0021A92F-A6E5-48F0-AA87-FCBB6573E7D3}" type="presParOf" srcId="{D72ABFE7-28BA-4F87-88BA-B484CDDE6EDF}" destId="{40E97C43-8D3D-4C6E-B6E0-D7301D8EDE2B}" srcOrd="1" destOrd="0" presId="urn:microsoft.com/office/officeart/2005/8/layout/vList5"/>
    <dgm:cxn modelId="{C1B0373F-0469-4435-9DAD-540CC8DD06D1}" type="presParOf" srcId="{06551AC9-C646-4CFE-BD9B-5B49B3C2B85C}" destId="{7593FEEB-FCCB-46BF-8DCF-625BC87047EA}" srcOrd="3" destOrd="0" presId="urn:microsoft.com/office/officeart/2005/8/layout/vList5"/>
    <dgm:cxn modelId="{9B50D68B-FB83-473C-8241-60CFE45EA4DD}" type="presParOf" srcId="{06551AC9-C646-4CFE-BD9B-5B49B3C2B85C}" destId="{DDB595A3-AEE7-4575-BA0B-B8A72EBF65A0}" srcOrd="4" destOrd="0" presId="urn:microsoft.com/office/officeart/2005/8/layout/vList5"/>
    <dgm:cxn modelId="{E0776E67-FE8E-44E7-B286-785E5049B85C}" type="presParOf" srcId="{DDB595A3-AEE7-4575-BA0B-B8A72EBF65A0}" destId="{67EE12E7-0595-4499-B91E-CEA86AB56CB1}" srcOrd="0" destOrd="0" presId="urn:microsoft.com/office/officeart/2005/8/layout/vList5"/>
    <dgm:cxn modelId="{F39696CF-7C64-4117-8FFF-109C800AEE80}" type="presParOf" srcId="{DDB595A3-AEE7-4575-BA0B-B8A72EBF65A0}" destId="{1936DDB3-0FFA-42EE-8396-5BDBEC78BC65}" srcOrd="1" destOrd="0" presId="urn:microsoft.com/office/officeart/2005/8/layout/vList5"/>
    <dgm:cxn modelId="{08AD171A-49B4-4A11-808E-16E6BB1F12CA}" type="presParOf" srcId="{06551AC9-C646-4CFE-BD9B-5B49B3C2B85C}" destId="{9769D8C5-7D37-42F6-B843-7DD240859E3B}" srcOrd="5" destOrd="0" presId="urn:microsoft.com/office/officeart/2005/8/layout/vList5"/>
    <dgm:cxn modelId="{20626CFC-BD2C-4D5E-AE43-FA1FD85AE0E6}" type="presParOf" srcId="{06551AC9-C646-4CFE-BD9B-5B49B3C2B85C}" destId="{1FC29F1E-15AA-4439-A3D6-7C936D9C0B7B}" srcOrd="6" destOrd="0" presId="urn:microsoft.com/office/officeart/2005/8/layout/vList5"/>
    <dgm:cxn modelId="{A676C256-821D-4691-A451-F4E7350E0DD2}" type="presParOf" srcId="{1FC29F1E-15AA-4439-A3D6-7C936D9C0B7B}" destId="{62055BB2-9809-4175-8B3D-6EEA9AA5056C}" srcOrd="0" destOrd="0" presId="urn:microsoft.com/office/officeart/2005/8/layout/vList5"/>
    <dgm:cxn modelId="{9264E6EE-BF61-4D51-9995-104BEF167983}" type="presParOf" srcId="{1FC29F1E-15AA-4439-A3D6-7C936D9C0B7B}" destId="{16340F8D-D104-4B02-A81B-4C905BAF8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28DA9F-2F82-4A2F-9E2F-F2749810BEC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6AC2D112-8B8A-4134-9981-CCF7C20501A1}">
      <dgm:prSet phldrT="[Text]" custT="1"/>
      <dgm:spPr/>
      <dgm:t>
        <a:bodyPr/>
        <a:lstStyle/>
        <a:p>
          <a:pPr algn="ctr"/>
          <a:r>
            <a:rPr lang="en-IN" sz="2400" b="1" dirty="0"/>
            <a:t>Countries</a:t>
          </a:r>
        </a:p>
      </dgm:t>
    </dgm:pt>
    <dgm:pt modelId="{BCD76DA3-4ECF-4E09-8D40-493705327350}" type="parTrans" cxnId="{136B8698-13DA-45AC-9FEA-DA08B42DC037}">
      <dgm:prSet/>
      <dgm:spPr/>
      <dgm:t>
        <a:bodyPr/>
        <a:lstStyle/>
        <a:p>
          <a:pPr algn="ctr"/>
          <a:endParaRPr lang="en-IN"/>
        </a:p>
      </dgm:t>
    </dgm:pt>
    <dgm:pt modelId="{0D1BB3F5-6631-4261-B848-1CCD094AC2E9}" type="sibTrans" cxnId="{136B8698-13DA-45AC-9FEA-DA08B42DC037}">
      <dgm:prSet/>
      <dgm:spPr/>
      <dgm:t>
        <a:bodyPr/>
        <a:lstStyle/>
        <a:p>
          <a:pPr algn="ctr"/>
          <a:endParaRPr lang="en-IN"/>
        </a:p>
      </dgm:t>
    </dgm:pt>
    <dgm:pt modelId="{A22DE436-0BA4-41E5-A80D-18C6AC57E19A}">
      <dgm:prSet phldrT="[Text]" custT="1"/>
      <dgm:spPr/>
      <dgm:t>
        <a:bodyPr/>
        <a:lstStyle/>
        <a:p>
          <a:pPr algn="l"/>
          <a:r>
            <a:rPr lang="en-IN" sz="2000" dirty="0"/>
            <a:t>Generate the most Revenue</a:t>
          </a:r>
        </a:p>
      </dgm:t>
    </dgm:pt>
    <dgm:pt modelId="{E6335797-A911-4F38-9AC1-954D1F712DC5}" type="parTrans" cxnId="{348C20BB-2BE5-49C0-928F-91F47AF55DD4}">
      <dgm:prSet/>
      <dgm:spPr/>
      <dgm:t>
        <a:bodyPr/>
        <a:lstStyle/>
        <a:p>
          <a:pPr algn="ctr"/>
          <a:endParaRPr lang="en-IN"/>
        </a:p>
      </dgm:t>
    </dgm:pt>
    <dgm:pt modelId="{569DED2C-E9A9-4CB7-9D91-0E7C362EAC12}" type="sibTrans" cxnId="{348C20BB-2BE5-49C0-928F-91F47AF55DD4}">
      <dgm:prSet/>
      <dgm:spPr/>
      <dgm:t>
        <a:bodyPr/>
        <a:lstStyle/>
        <a:p>
          <a:pPr algn="ctr"/>
          <a:endParaRPr lang="en-IN"/>
        </a:p>
      </dgm:t>
    </dgm:pt>
    <dgm:pt modelId="{E5719A60-1ACC-4777-B485-247F97D82798}">
      <dgm:prSet phldrT="[Text]" custT="1"/>
      <dgm:spPr/>
      <dgm:t>
        <a:bodyPr/>
        <a:lstStyle/>
        <a:p>
          <a:pPr algn="l"/>
          <a:r>
            <a:rPr lang="en-IN" sz="2000" dirty="0"/>
            <a:t>With the most customers</a:t>
          </a:r>
        </a:p>
      </dgm:t>
    </dgm:pt>
    <dgm:pt modelId="{9052B705-7D91-4ABC-AF9F-486A20D92142}" type="parTrans" cxnId="{D3FD0D9D-8ABD-4BBC-AF5F-B708953BA6E7}">
      <dgm:prSet/>
      <dgm:spPr/>
      <dgm:t>
        <a:bodyPr/>
        <a:lstStyle/>
        <a:p>
          <a:pPr algn="ctr"/>
          <a:endParaRPr lang="en-IN"/>
        </a:p>
      </dgm:t>
    </dgm:pt>
    <dgm:pt modelId="{2CAC77D1-CFDF-4F5B-8321-0D94E05DCD07}" type="sibTrans" cxnId="{D3FD0D9D-8ABD-4BBC-AF5F-B708953BA6E7}">
      <dgm:prSet/>
      <dgm:spPr/>
      <dgm:t>
        <a:bodyPr/>
        <a:lstStyle/>
        <a:p>
          <a:pPr algn="ctr"/>
          <a:endParaRPr lang="en-IN"/>
        </a:p>
      </dgm:t>
    </dgm:pt>
    <dgm:pt modelId="{055F789F-FB7E-4ACD-AED6-1A917D98F2B0}">
      <dgm:prSet phldrT="[Text]" custT="1"/>
      <dgm:spPr/>
      <dgm:t>
        <a:bodyPr/>
        <a:lstStyle/>
        <a:p>
          <a:pPr algn="ctr"/>
          <a:r>
            <a:rPr lang="en-IN" sz="2400" b="1" dirty="0"/>
            <a:t>Customers</a:t>
          </a:r>
        </a:p>
      </dgm:t>
    </dgm:pt>
    <dgm:pt modelId="{6034F737-D3D7-4D80-89A3-B0F2A2DF7DAE}" type="parTrans" cxnId="{7F4F520A-CB7B-4288-AA14-89E13E447F1B}">
      <dgm:prSet/>
      <dgm:spPr/>
      <dgm:t>
        <a:bodyPr/>
        <a:lstStyle/>
        <a:p>
          <a:pPr algn="ctr"/>
          <a:endParaRPr lang="en-IN"/>
        </a:p>
      </dgm:t>
    </dgm:pt>
    <dgm:pt modelId="{6069635D-40C2-432A-9C60-D135C02B334D}" type="sibTrans" cxnId="{7F4F520A-CB7B-4288-AA14-89E13E447F1B}">
      <dgm:prSet/>
      <dgm:spPr/>
      <dgm:t>
        <a:bodyPr/>
        <a:lstStyle/>
        <a:p>
          <a:pPr algn="ctr"/>
          <a:endParaRPr lang="en-IN"/>
        </a:p>
      </dgm:t>
    </dgm:pt>
    <dgm:pt modelId="{1ADBCD0B-AD75-4D06-ACB9-C40D7883BBB8}">
      <dgm:prSet phldrT="[Text]" custT="1"/>
      <dgm:spPr/>
      <dgm:t>
        <a:bodyPr/>
        <a:lstStyle/>
        <a:p>
          <a:pPr algn="l"/>
          <a:r>
            <a:rPr lang="en-US" sz="2000" dirty="0"/>
            <a:t>Location with high lifetime value customers</a:t>
          </a:r>
          <a:endParaRPr lang="en-IN" sz="2000" dirty="0"/>
        </a:p>
      </dgm:t>
    </dgm:pt>
    <dgm:pt modelId="{3FFCD60C-9C08-4CE5-8B8F-61E620224181}" type="parTrans" cxnId="{5C1ED60B-F68D-46A5-8968-5E924129AC23}">
      <dgm:prSet/>
      <dgm:spPr/>
      <dgm:t>
        <a:bodyPr/>
        <a:lstStyle/>
        <a:p>
          <a:pPr algn="ctr"/>
          <a:endParaRPr lang="en-IN"/>
        </a:p>
      </dgm:t>
    </dgm:pt>
    <dgm:pt modelId="{287D8334-EA4C-4515-81AE-0DF5431725EB}" type="sibTrans" cxnId="{5C1ED60B-F68D-46A5-8968-5E924129AC23}">
      <dgm:prSet/>
      <dgm:spPr/>
      <dgm:t>
        <a:bodyPr/>
        <a:lstStyle/>
        <a:p>
          <a:pPr algn="ctr"/>
          <a:endParaRPr lang="en-IN"/>
        </a:p>
      </dgm:t>
    </dgm:pt>
    <dgm:pt modelId="{32C70CEF-5538-480A-B26A-224193E4C357}">
      <dgm:prSet phldrT="[Text]" custT="1"/>
      <dgm:spPr/>
      <dgm:t>
        <a:bodyPr/>
        <a:lstStyle/>
        <a:p>
          <a:pPr algn="ctr"/>
          <a:r>
            <a:rPr lang="en-IN" sz="2400" b="1" dirty="0"/>
            <a:t>Revenue</a:t>
          </a:r>
        </a:p>
      </dgm:t>
    </dgm:pt>
    <dgm:pt modelId="{63E69638-4658-414C-B789-8F4C2CCE13EA}" type="parTrans" cxnId="{36D81DD7-0107-4D9E-82F5-144DE64D79D5}">
      <dgm:prSet/>
      <dgm:spPr/>
      <dgm:t>
        <a:bodyPr/>
        <a:lstStyle/>
        <a:p>
          <a:pPr algn="ctr"/>
          <a:endParaRPr lang="en-IN"/>
        </a:p>
      </dgm:t>
    </dgm:pt>
    <dgm:pt modelId="{6E5F1F84-33DA-4CB4-95E9-5A7FB89C8086}" type="sibTrans" cxnId="{36D81DD7-0107-4D9E-82F5-144DE64D79D5}">
      <dgm:prSet/>
      <dgm:spPr/>
      <dgm:t>
        <a:bodyPr/>
        <a:lstStyle/>
        <a:p>
          <a:pPr algn="ctr"/>
          <a:endParaRPr lang="en-IN"/>
        </a:p>
      </dgm:t>
    </dgm:pt>
    <dgm:pt modelId="{24D7732C-6572-47C8-B96C-008F4C6F6A26}">
      <dgm:prSet phldrT="[Text]" custT="1"/>
      <dgm:spPr/>
      <dgm:t>
        <a:bodyPr/>
        <a:lstStyle/>
        <a:p>
          <a:pPr algn="l"/>
          <a:r>
            <a:rPr lang="en-IN" sz="2000" dirty="0"/>
            <a:t>By Genre</a:t>
          </a:r>
        </a:p>
      </dgm:t>
    </dgm:pt>
    <dgm:pt modelId="{298E1411-3FF5-43FE-B0E3-F3239DED14F5}" type="parTrans" cxnId="{3D83E614-7183-4B1C-85D0-6E5E9CD2CB14}">
      <dgm:prSet/>
      <dgm:spPr/>
      <dgm:t>
        <a:bodyPr/>
        <a:lstStyle/>
        <a:p>
          <a:pPr algn="ctr"/>
          <a:endParaRPr lang="en-IN"/>
        </a:p>
      </dgm:t>
    </dgm:pt>
    <dgm:pt modelId="{8327FC7E-F467-4F2B-AF01-AA4FDAA6146B}" type="sibTrans" cxnId="{3D83E614-7183-4B1C-85D0-6E5E9CD2CB14}">
      <dgm:prSet/>
      <dgm:spPr/>
      <dgm:t>
        <a:bodyPr/>
        <a:lstStyle/>
        <a:p>
          <a:pPr algn="ctr"/>
          <a:endParaRPr lang="en-IN"/>
        </a:p>
      </dgm:t>
    </dgm:pt>
    <dgm:pt modelId="{309B0C62-4481-40B3-A9BA-A0D50D4B6AE7}">
      <dgm:prSet phldrT="[Text]" custT="1"/>
      <dgm:spPr/>
      <dgm:t>
        <a:bodyPr/>
        <a:lstStyle/>
        <a:p>
          <a:pPr algn="l"/>
          <a:r>
            <a:rPr lang="en-IN" sz="2000" dirty="0"/>
            <a:t>By Rating</a:t>
          </a:r>
        </a:p>
      </dgm:t>
    </dgm:pt>
    <dgm:pt modelId="{EE02AF8B-E7C9-4C8F-B069-F46C09B9D278}" type="parTrans" cxnId="{DDE226B1-FDCF-49F5-AE14-4DFDBE4A42FF}">
      <dgm:prSet/>
      <dgm:spPr/>
      <dgm:t>
        <a:bodyPr/>
        <a:lstStyle/>
        <a:p>
          <a:pPr algn="ctr"/>
          <a:endParaRPr lang="en-IN"/>
        </a:p>
      </dgm:t>
    </dgm:pt>
    <dgm:pt modelId="{50DF954A-8A54-4B81-86D2-8C81A499F1B0}" type="sibTrans" cxnId="{DDE226B1-FDCF-49F5-AE14-4DFDBE4A42FF}">
      <dgm:prSet/>
      <dgm:spPr/>
      <dgm:t>
        <a:bodyPr/>
        <a:lstStyle/>
        <a:p>
          <a:pPr algn="ctr"/>
          <a:endParaRPr lang="en-IN"/>
        </a:p>
      </dgm:t>
    </dgm:pt>
    <dgm:pt modelId="{F8E9FB9B-3A8A-40A2-A9FA-7C0223926952}">
      <dgm:prSet phldrT="[Text]" custT="1"/>
      <dgm:spPr/>
      <dgm:t>
        <a:bodyPr/>
        <a:lstStyle/>
        <a:p>
          <a:pPr algn="ctr"/>
          <a:r>
            <a:rPr lang="en-IN" sz="2400" b="1" dirty="0"/>
            <a:t> Rental Duration</a:t>
          </a:r>
        </a:p>
      </dgm:t>
    </dgm:pt>
    <dgm:pt modelId="{8242498F-58C8-4FF9-915D-08D123C3E6A5}" type="parTrans" cxnId="{AD59BB21-6462-4BA0-825E-47E1BAE14FC6}">
      <dgm:prSet/>
      <dgm:spPr/>
      <dgm:t>
        <a:bodyPr/>
        <a:lstStyle/>
        <a:p>
          <a:pPr algn="ctr"/>
          <a:endParaRPr lang="en-IN"/>
        </a:p>
      </dgm:t>
    </dgm:pt>
    <dgm:pt modelId="{9398BA8C-CB65-4169-8805-0D3864554FA4}" type="sibTrans" cxnId="{AD59BB21-6462-4BA0-825E-47E1BAE14FC6}">
      <dgm:prSet/>
      <dgm:spPr/>
      <dgm:t>
        <a:bodyPr/>
        <a:lstStyle/>
        <a:p>
          <a:pPr algn="ctr"/>
          <a:endParaRPr lang="en-IN"/>
        </a:p>
      </dgm:t>
    </dgm:pt>
    <dgm:pt modelId="{CA63C5D8-E039-40CD-B407-017F6C03B32F}">
      <dgm:prSet phldrT="[Text]" custT="1"/>
      <dgm:spPr/>
      <dgm:t>
        <a:bodyPr/>
        <a:lstStyle/>
        <a:p>
          <a:pPr algn="l"/>
          <a:r>
            <a:rPr lang="en-IN" sz="2000" dirty="0"/>
            <a:t>By Genre</a:t>
          </a:r>
        </a:p>
      </dgm:t>
    </dgm:pt>
    <dgm:pt modelId="{9F9888FF-4791-4B04-B8B9-53CDBFF2B572}" type="parTrans" cxnId="{97902C27-9B06-4E8E-9EB8-A9F341326C27}">
      <dgm:prSet/>
      <dgm:spPr/>
      <dgm:t>
        <a:bodyPr/>
        <a:lstStyle/>
        <a:p>
          <a:pPr algn="ctr"/>
          <a:endParaRPr lang="en-IN"/>
        </a:p>
      </dgm:t>
    </dgm:pt>
    <dgm:pt modelId="{6D2D9115-2289-4A9C-9483-1DBBEB77FFC9}" type="sibTrans" cxnId="{97902C27-9B06-4E8E-9EB8-A9F341326C27}">
      <dgm:prSet/>
      <dgm:spPr/>
      <dgm:t>
        <a:bodyPr/>
        <a:lstStyle/>
        <a:p>
          <a:pPr algn="ctr"/>
          <a:endParaRPr lang="en-IN"/>
        </a:p>
      </dgm:t>
    </dgm:pt>
    <dgm:pt modelId="{DF584A70-F7DA-40FD-A35D-78794B8F92E7}">
      <dgm:prSet phldrT="[Text]" custT="1"/>
      <dgm:spPr/>
      <dgm:t>
        <a:bodyPr/>
        <a:lstStyle/>
        <a:p>
          <a:pPr algn="l"/>
          <a:r>
            <a:rPr lang="en-IN" sz="2000" dirty="0"/>
            <a:t>By Rating</a:t>
          </a:r>
        </a:p>
      </dgm:t>
    </dgm:pt>
    <dgm:pt modelId="{0F3E09A5-5896-4C5D-A218-B479E8B19771}" type="parTrans" cxnId="{02DC0A20-1C6A-42C8-8319-23ED2A80A9D1}">
      <dgm:prSet/>
      <dgm:spPr/>
      <dgm:t>
        <a:bodyPr/>
        <a:lstStyle/>
        <a:p>
          <a:pPr algn="ctr"/>
          <a:endParaRPr lang="en-IN"/>
        </a:p>
      </dgm:t>
    </dgm:pt>
    <dgm:pt modelId="{18FBBFFF-EC94-4E09-8EF5-E2C5358DBDD0}" type="sibTrans" cxnId="{02DC0A20-1C6A-42C8-8319-23ED2A80A9D1}">
      <dgm:prSet/>
      <dgm:spPr/>
      <dgm:t>
        <a:bodyPr/>
        <a:lstStyle/>
        <a:p>
          <a:pPr algn="ctr"/>
          <a:endParaRPr lang="en-IN"/>
        </a:p>
      </dgm:t>
    </dgm:pt>
    <dgm:pt modelId="{AC270684-AA42-4D2B-8098-C7CECFACFE7B}">
      <dgm:prSet phldrT="[Text]" custT="1"/>
      <dgm:spPr/>
      <dgm:t>
        <a:bodyPr/>
        <a:lstStyle/>
        <a:p>
          <a:pPr algn="l"/>
          <a:r>
            <a:rPr lang="en-US" sz="2000" dirty="0"/>
            <a:t>Top cities within top countries</a:t>
          </a:r>
          <a:endParaRPr lang="en-IN" sz="2000" dirty="0"/>
        </a:p>
      </dgm:t>
    </dgm:pt>
    <dgm:pt modelId="{D5B43B20-BD16-48DD-8708-F9B574F884D8}" type="parTrans" cxnId="{A3C23F65-B786-41B3-AC38-0E10FFCB05A0}">
      <dgm:prSet/>
      <dgm:spPr/>
      <dgm:t>
        <a:bodyPr/>
        <a:lstStyle/>
        <a:p>
          <a:pPr algn="ctr"/>
          <a:endParaRPr lang="en-IN"/>
        </a:p>
      </dgm:t>
    </dgm:pt>
    <dgm:pt modelId="{B0A031DF-A9A8-49F5-A7EC-C47D835D0E84}" type="sibTrans" cxnId="{A3C23F65-B786-41B3-AC38-0E10FFCB05A0}">
      <dgm:prSet/>
      <dgm:spPr/>
      <dgm:t>
        <a:bodyPr/>
        <a:lstStyle/>
        <a:p>
          <a:pPr algn="ctr"/>
          <a:endParaRPr lang="en-IN"/>
        </a:p>
      </dgm:t>
    </dgm:pt>
    <dgm:pt modelId="{47523BC7-35D2-44DC-9109-19814696BF44}">
      <dgm:prSet phldrT="[Text]" custT="1"/>
      <dgm:spPr/>
      <dgm:t>
        <a:bodyPr/>
        <a:lstStyle/>
        <a:p>
          <a:pPr algn="l"/>
          <a:r>
            <a:rPr lang="en-IN" sz="2000" dirty="0"/>
            <a:t>By Movies</a:t>
          </a:r>
        </a:p>
      </dgm:t>
    </dgm:pt>
    <dgm:pt modelId="{D35B75BF-B37D-4745-A00E-B49635D2454F}" type="parTrans" cxnId="{5DA69EF0-06FA-4AB1-B509-44B5F1CAEAB3}">
      <dgm:prSet/>
      <dgm:spPr/>
      <dgm:t>
        <a:bodyPr/>
        <a:lstStyle/>
        <a:p>
          <a:pPr algn="ctr"/>
          <a:endParaRPr lang="en-IN"/>
        </a:p>
      </dgm:t>
    </dgm:pt>
    <dgm:pt modelId="{F25E4D96-58C1-4104-9CD2-7144DF54A505}" type="sibTrans" cxnId="{5DA69EF0-06FA-4AB1-B509-44B5F1CAEAB3}">
      <dgm:prSet/>
      <dgm:spPr/>
      <dgm:t>
        <a:bodyPr/>
        <a:lstStyle/>
        <a:p>
          <a:pPr algn="ctr"/>
          <a:endParaRPr lang="en-IN"/>
        </a:p>
      </dgm:t>
    </dgm:pt>
    <dgm:pt modelId="{06551AC9-C646-4CFE-BD9B-5B49B3C2B85C}" type="pres">
      <dgm:prSet presAssocID="{9628DA9F-2F82-4A2F-9E2F-F2749810BECC}" presName="Name0" presStyleCnt="0">
        <dgm:presLayoutVars>
          <dgm:dir/>
          <dgm:animLvl val="lvl"/>
          <dgm:resizeHandles val="exact"/>
        </dgm:presLayoutVars>
      </dgm:prSet>
      <dgm:spPr/>
    </dgm:pt>
    <dgm:pt modelId="{D71014E2-CDA6-4F08-A004-DD0BACB62B57}" type="pres">
      <dgm:prSet presAssocID="{6AC2D112-8B8A-4134-9981-CCF7C20501A1}" presName="linNode" presStyleCnt="0"/>
      <dgm:spPr/>
    </dgm:pt>
    <dgm:pt modelId="{265FF98B-2B46-44C1-97A6-492FB41F1E77}" type="pres">
      <dgm:prSet presAssocID="{6AC2D112-8B8A-4134-9981-CCF7C20501A1}" presName="parentText" presStyleLbl="node1" presStyleIdx="0" presStyleCnt="4">
        <dgm:presLayoutVars>
          <dgm:chMax val="1"/>
          <dgm:bulletEnabled val="1"/>
        </dgm:presLayoutVars>
      </dgm:prSet>
      <dgm:spPr/>
    </dgm:pt>
    <dgm:pt modelId="{193B0FF3-E80E-40EF-9F27-08D6E7A0A17A}" type="pres">
      <dgm:prSet presAssocID="{6AC2D112-8B8A-4134-9981-CCF7C20501A1}" presName="descendantText" presStyleLbl="alignAccFollowNode1" presStyleIdx="0" presStyleCnt="4">
        <dgm:presLayoutVars>
          <dgm:bulletEnabled val="1"/>
        </dgm:presLayoutVars>
      </dgm:prSet>
      <dgm:spPr/>
    </dgm:pt>
    <dgm:pt modelId="{B81C9875-2D1F-46F7-9459-34E7AC65285E}" type="pres">
      <dgm:prSet presAssocID="{0D1BB3F5-6631-4261-B848-1CCD094AC2E9}" presName="sp" presStyleCnt="0"/>
      <dgm:spPr/>
    </dgm:pt>
    <dgm:pt modelId="{D72ABFE7-28BA-4F87-88BA-B484CDDE6EDF}" type="pres">
      <dgm:prSet presAssocID="{055F789F-FB7E-4ACD-AED6-1A917D98F2B0}" presName="linNode" presStyleCnt="0"/>
      <dgm:spPr/>
    </dgm:pt>
    <dgm:pt modelId="{AF3F2D5B-3518-46BB-80BB-1F8A790A7E7A}" type="pres">
      <dgm:prSet presAssocID="{055F789F-FB7E-4ACD-AED6-1A917D98F2B0}" presName="parentText" presStyleLbl="node1" presStyleIdx="1" presStyleCnt="4">
        <dgm:presLayoutVars>
          <dgm:chMax val="1"/>
          <dgm:bulletEnabled val="1"/>
        </dgm:presLayoutVars>
      </dgm:prSet>
      <dgm:spPr/>
    </dgm:pt>
    <dgm:pt modelId="{40E97C43-8D3D-4C6E-B6E0-D7301D8EDE2B}" type="pres">
      <dgm:prSet presAssocID="{055F789F-FB7E-4ACD-AED6-1A917D98F2B0}" presName="descendantText" presStyleLbl="alignAccFollowNode1" presStyleIdx="1" presStyleCnt="4">
        <dgm:presLayoutVars>
          <dgm:bulletEnabled val="1"/>
        </dgm:presLayoutVars>
      </dgm:prSet>
      <dgm:spPr/>
    </dgm:pt>
    <dgm:pt modelId="{7593FEEB-FCCB-46BF-8DCF-625BC87047EA}" type="pres">
      <dgm:prSet presAssocID="{6069635D-40C2-432A-9C60-D135C02B334D}" presName="sp" presStyleCnt="0"/>
      <dgm:spPr/>
    </dgm:pt>
    <dgm:pt modelId="{DDB595A3-AEE7-4575-BA0B-B8A72EBF65A0}" type="pres">
      <dgm:prSet presAssocID="{32C70CEF-5538-480A-B26A-224193E4C357}" presName="linNode" presStyleCnt="0"/>
      <dgm:spPr/>
    </dgm:pt>
    <dgm:pt modelId="{67EE12E7-0595-4499-B91E-CEA86AB56CB1}" type="pres">
      <dgm:prSet presAssocID="{32C70CEF-5538-480A-B26A-224193E4C357}" presName="parentText" presStyleLbl="node1" presStyleIdx="2" presStyleCnt="4">
        <dgm:presLayoutVars>
          <dgm:chMax val="1"/>
          <dgm:bulletEnabled val="1"/>
        </dgm:presLayoutVars>
      </dgm:prSet>
      <dgm:spPr/>
    </dgm:pt>
    <dgm:pt modelId="{1936DDB3-0FFA-42EE-8396-5BDBEC78BC65}" type="pres">
      <dgm:prSet presAssocID="{32C70CEF-5538-480A-B26A-224193E4C357}" presName="descendantText" presStyleLbl="alignAccFollowNode1" presStyleIdx="2" presStyleCnt="4">
        <dgm:presLayoutVars>
          <dgm:bulletEnabled val="1"/>
        </dgm:presLayoutVars>
      </dgm:prSet>
      <dgm:spPr/>
    </dgm:pt>
    <dgm:pt modelId="{9769D8C5-7D37-42F6-B843-7DD240859E3B}" type="pres">
      <dgm:prSet presAssocID="{6E5F1F84-33DA-4CB4-95E9-5A7FB89C8086}" presName="sp" presStyleCnt="0"/>
      <dgm:spPr/>
    </dgm:pt>
    <dgm:pt modelId="{1FC29F1E-15AA-4439-A3D6-7C936D9C0B7B}" type="pres">
      <dgm:prSet presAssocID="{F8E9FB9B-3A8A-40A2-A9FA-7C0223926952}" presName="linNode" presStyleCnt="0"/>
      <dgm:spPr/>
    </dgm:pt>
    <dgm:pt modelId="{62055BB2-9809-4175-8B3D-6EEA9AA5056C}" type="pres">
      <dgm:prSet presAssocID="{F8E9FB9B-3A8A-40A2-A9FA-7C0223926952}" presName="parentText" presStyleLbl="node1" presStyleIdx="3" presStyleCnt="4">
        <dgm:presLayoutVars>
          <dgm:chMax val="1"/>
          <dgm:bulletEnabled val="1"/>
        </dgm:presLayoutVars>
      </dgm:prSet>
      <dgm:spPr/>
    </dgm:pt>
    <dgm:pt modelId="{16340F8D-D104-4B02-A81B-4C905BAF86CE}" type="pres">
      <dgm:prSet presAssocID="{F8E9FB9B-3A8A-40A2-A9FA-7C0223926952}" presName="descendantText" presStyleLbl="alignAccFollowNode1" presStyleIdx="3" presStyleCnt="4">
        <dgm:presLayoutVars>
          <dgm:bulletEnabled val="1"/>
        </dgm:presLayoutVars>
      </dgm:prSet>
      <dgm:spPr/>
    </dgm:pt>
  </dgm:ptLst>
  <dgm:cxnLst>
    <dgm:cxn modelId="{210F3E09-CD08-4E03-B8ED-08083CD2C1A7}" type="presOf" srcId="{CA63C5D8-E039-40CD-B407-017F6C03B32F}" destId="{16340F8D-D104-4B02-A81B-4C905BAF86CE}" srcOrd="0" destOrd="0" presId="urn:microsoft.com/office/officeart/2005/8/layout/vList5"/>
    <dgm:cxn modelId="{7F4F520A-CB7B-4288-AA14-89E13E447F1B}" srcId="{9628DA9F-2F82-4A2F-9E2F-F2749810BECC}" destId="{055F789F-FB7E-4ACD-AED6-1A917D98F2B0}" srcOrd="1" destOrd="0" parTransId="{6034F737-D3D7-4D80-89A3-B0F2A2DF7DAE}" sibTransId="{6069635D-40C2-432A-9C60-D135C02B334D}"/>
    <dgm:cxn modelId="{5C1ED60B-F68D-46A5-8968-5E924129AC23}" srcId="{055F789F-FB7E-4ACD-AED6-1A917D98F2B0}" destId="{1ADBCD0B-AD75-4D06-ACB9-C40D7883BBB8}" srcOrd="0" destOrd="0" parTransId="{3FFCD60C-9C08-4CE5-8B8F-61E620224181}" sibTransId="{287D8334-EA4C-4515-81AE-0DF5431725EB}"/>
    <dgm:cxn modelId="{3D83E614-7183-4B1C-85D0-6E5E9CD2CB14}" srcId="{32C70CEF-5538-480A-B26A-224193E4C357}" destId="{24D7732C-6572-47C8-B96C-008F4C6F6A26}" srcOrd="0" destOrd="0" parTransId="{298E1411-3FF5-43FE-B0E3-F3239DED14F5}" sibTransId="{8327FC7E-F467-4F2B-AF01-AA4FDAA6146B}"/>
    <dgm:cxn modelId="{E3CFCF1D-564E-4FE7-A450-A413AACBA0E2}" type="presOf" srcId="{32C70CEF-5538-480A-B26A-224193E4C357}" destId="{67EE12E7-0595-4499-B91E-CEA86AB56CB1}" srcOrd="0" destOrd="0" presId="urn:microsoft.com/office/officeart/2005/8/layout/vList5"/>
    <dgm:cxn modelId="{E525C11F-582E-4631-92A4-CBD333B3B116}" type="presOf" srcId="{309B0C62-4481-40B3-A9BA-A0D50D4B6AE7}" destId="{1936DDB3-0FFA-42EE-8396-5BDBEC78BC65}" srcOrd="0" destOrd="1" presId="urn:microsoft.com/office/officeart/2005/8/layout/vList5"/>
    <dgm:cxn modelId="{02DC0A20-1C6A-42C8-8319-23ED2A80A9D1}" srcId="{F8E9FB9B-3A8A-40A2-A9FA-7C0223926952}" destId="{DF584A70-F7DA-40FD-A35D-78794B8F92E7}" srcOrd="1" destOrd="0" parTransId="{0F3E09A5-5896-4C5D-A218-B479E8B19771}" sibTransId="{18FBBFFF-EC94-4E09-8EF5-E2C5358DBDD0}"/>
    <dgm:cxn modelId="{AD59BB21-6462-4BA0-825E-47E1BAE14FC6}" srcId="{9628DA9F-2F82-4A2F-9E2F-F2749810BECC}" destId="{F8E9FB9B-3A8A-40A2-A9FA-7C0223926952}" srcOrd="3" destOrd="0" parTransId="{8242498F-58C8-4FF9-915D-08D123C3E6A5}" sibTransId="{9398BA8C-CB65-4169-8805-0D3864554FA4}"/>
    <dgm:cxn modelId="{97902C27-9B06-4E8E-9EB8-A9F341326C27}" srcId="{F8E9FB9B-3A8A-40A2-A9FA-7C0223926952}" destId="{CA63C5D8-E039-40CD-B407-017F6C03B32F}" srcOrd="0" destOrd="0" parTransId="{9F9888FF-4791-4B04-B8B9-53CDBFF2B572}" sibTransId="{6D2D9115-2289-4A9C-9483-1DBBEB77FFC9}"/>
    <dgm:cxn modelId="{5B0F725B-6C6A-4E9C-A289-218DEE26865E}" type="presOf" srcId="{055F789F-FB7E-4ACD-AED6-1A917D98F2B0}" destId="{AF3F2D5B-3518-46BB-80BB-1F8A790A7E7A}" srcOrd="0" destOrd="0" presId="urn:microsoft.com/office/officeart/2005/8/layout/vList5"/>
    <dgm:cxn modelId="{F05FC95C-BF19-41D6-BB52-3778DB95C261}" type="presOf" srcId="{F8E9FB9B-3A8A-40A2-A9FA-7C0223926952}" destId="{62055BB2-9809-4175-8B3D-6EEA9AA5056C}" srcOrd="0" destOrd="0" presId="urn:microsoft.com/office/officeart/2005/8/layout/vList5"/>
    <dgm:cxn modelId="{A3C23F65-B786-41B3-AC38-0E10FFCB05A0}" srcId="{6AC2D112-8B8A-4134-9981-CCF7C20501A1}" destId="{AC270684-AA42-4D2B-8098-C7CECFACFE7B}" srcOrd="2" destOrd="0" parTransId="{D5B43B20-BD16-48DD-8708-F9B574F884D8}" sibTransId="{B0A031DF-A9A8-49F5-A7EC-C47D835D0E84}"/>
    <dgm:cxn modelId="{E6FA0576-39A8-40AC-BDFA-5C8B1808AC5C}" type="presOf" srcId="{1ADBCD0B-AD75-4D06-ACB9-C40D7883BBB8}" destId="{40E97C43-8D3D-4C6E-B6E0-D7301D8EDE2B}" srcOrd="0" destOrd="0" presId="urn:microsoft.com/office/officeart/2005/8/layout/vList5"/>
    <dgm:cxn modelId="{697C7779-532E-4356-8451-4E1F531FA205}" type="presOf" srcId="{AC270684-AA42-4D2B-8098-C7CECFACFE7B}" destId="{193B0FF3-E80E-40EF-9F27-08D6E7A0A17A}" srcOrd="0" destOrd="2" presId="urn:microsoft.com/office/officeart/2005/8/layout/vList5"/>
    <dgm:cxn modelId="{3B91E97B-4CA7-48EE-AB6A-750917F0E85D}" type="presOf" srcId="{9628DA9F-2F82-4A2F-9E2F-F2749810BECC}" destId="{06551AC9-C646-4CFE-BD9B-5B49B3C2B85C}" srcOrd="0" destOrd="0" presId="urn:microsoft.com/office/officeart/2005/8/layout/vList5"/>
    <dgm:cxn modelId="{E6E01694-EDCD-4283-898C-93D52099A418}" type="presOf" srcId="{47523BC7-35D2-44DC-9109-19814696BF44}" destId="{1936DDB3-0FFA-42EE-8396-5BDBEC78BC65}" srcOrd="0" destOrd="2" presId="urn:microsoft.com/office/officeart/2005/8/layout/vList5"/>
    <dgm:cxn modelId="{136B8698-13DA-45AC-9FEA-DA08B42DC037}" srcId="{9628DA9F-2F82-4A2F-9E2F-F2749810BECC}" destId="{6AC2D112-8B8A-4134-9981-CCF7C20501A1}" srcOrd="0" destOrd="0" parTransId="{BCD76DA3-4ECF-4E09-8D40-493705327350}" sibTransId="{0D1BB3F5-6631-4261-B848-1CCD094AC2E9}"/>
    <dgm:cxn modelId="{D3FD0D9D-8ABD-4BBC-AF5F-B708953BA6E7}" srcId="{6AC2D112-8B8A-4134-9981-CCF7C20501A1}" destId="{E5719A60-1ACC-4777-B485-247F97D82798}" srcOrd="1" destOrd="0" parTransId="{9052B705-7D91-4ABC-AF9F-486A20D92142}" sibTransId="{2CAC77D1-CFDF-4F5B-8321-0D94E05DCD07}"/>
    <dgm:cxn modelId="{DDE226B1-FDCF-49F5-AE14-4DFDBE4A42FF}" srcId="{32C70CEF-5538-480A-B26A-224193E4C357}" destId="{309B0C62-4481-40B3-A9BA-A0D50D4B6AE7}" srcOrd="1" destOrd="0" parTransId="{EE02AF8B-E7C9-4C8F-B069-F46C09B9D278}" sibTransId="{50DF954A-8A54-4B81-86D2-8C81A499F1B0}"/>
    <dgm:cxn modelId="{348C20BB-2BE5-49C0-928F-91F47AF55DD4}" srcId="{6AC2D112-8B8A-4134-9981-CCF7C20501A1}" destId="{A22DE436-0BA4-41E5-A80D-18C6AC57E19A}" srcOrd="0" destOrd="0" parTransId="{E6335797-A911-4F38-9AC1-954D1F712DC5}" sibTransId="{569DED2C-E9A9-4CB7-9D91-0E7C362EAC12}"/>
    <dgm:cxn modelId="{032B41BC-207D-450F-869D-3B95CE8B98F0}" type="presOf" srcId="{DF584A70-F7DA-40FD-A35D-78794B8F92E7}" destId="{16340F8D-D104-4B02-A81B-4C905BAF86CE}" srcOrd="0" destOrd="1" presId="urn:microsoft.com/office/officeart/2005/8/layout/vList5"/>
    <dgm:cxn modelId="{D4E971C2-BDD2-4979-A1EF-4ECCEA90D599}" type="presOf" srcId="{6AC2D112-8B8A-4134-9981-CCF7C20501A1}" destId="{265FF98B-2B46-44C1-97A6-492FB41F1E77}" srcOrd="0" destOrd="0" presId="urn:microsoft.com/office/officeart/2005/8/layout/vList5"/>
    <dgm:cxn modelId="{AAB7A5CC-05CF-4A2E-8C46-6FAB39D274E3}" type="presOf" srcId="{A22DE436-0BA4-41E5-A80D-18C6AC57E19A}" destId="{193B0FF3-E80E-40EF-9F27-08D6E7A0A17A}" srcOrd="0" destOrd="0" presId="urn:microsoft.com/office/officeart/2005/8/layout/vList5"/>
    <dgm:cxn modelId="{9667AFCE-44FE-48EB-9F41-CA0686D575A6}" type="presOf" srcId="{24D7732C-6572-47C8-B96C-008F4C6F6A26}" destId="{1936DDB3-0FFA-42EE-8396-5BDBEC78BC65}" srcOrd="0" destOrd="0" presId="urn:microsoft.com/office/officeart/2005/8/layout/vList5"/>
    <dgm:cxn modelId="{40D49DD4-02BF-4743-A93C-932EE9741C8F}" type="presOf" srcId="{E5719A60-1ACC-4777-B485-247F97D82798}" destId="{193B0FF3-E80E-40EF-9F27-08D6E7A0A17A}" srcOrd="0" destOrd="1" presId="urn:microsoft.com/office/officeart/2005/8/layout/vList5"/>
    <dgm:cxn modelId="{36D81DD7-0107-4D9E-82F5-144DE64D79D5}" srcId="{9628DA9F-2F82-4A2F-9E2F-F2749810BECC}" destId="{32C70CEF-5538-480A-B26A-224193E4C357}" srcOrd="2" destOrd="0" parTransId="{63E69638-4658-414C-B789-8F4C2CCE13EA}" sibTransId="{6E5F1F84-33DA-4CB4-95E9-5A7FB89C8086}"/>
    <dgm:cxn modelId="{5DA69EF0-06FA-4AB1-B509-44B5F1CAEAB3}" srcId="{32C70CEF-5538-480A-B26A-224193E4C357}" destId="{47523BC7-35D2-44DC-9109-19814696BF44}" srcOrd="2" destOrd="0" parTransId="{D35B75BF-B37D-4745-A00E-B49635D2454F}" sibTransId="{F25E4D96-58C1-4104-9CD2-7144DF54A505}"/>
    <dgm:cxn modelId="{2C25F6A6-17E9-403A-922A-DABE94BBF49D}" type="presParOf" srcId="{06551AC9-C646-4CFE-BD9B-5B49B3C2B85C}" destId="{D71014E2-CDA6-4F08-A004-DD0BACB62B57}" srcOrd="0" destOrd="0" presId="urn:microsoft.com/office/officeart/2005/8/layout/vList5"/>
    <dgm:cxn modelId="{448200F5-69E7-47A1-93B7-062957849305}" type="presParOf" srcId="{D71014E2-CDA6-4F08-A004-DD0BACB62B57}" destId="{265FF98B-2B46-44C1-97A6-492FB41F1E77}" srcOrd="0" destOrd="0" presId="urn:microsoft.com/office/officeart/2005/8/layout/vList5"/>
    <dgm:cxn modelId="{76D61D9B-1F2E-48CD-8926-D1615873557E}" type="presParOf" srcId="{D71014E2-CDA6-4F08-A004-DD0BACB62B57}" destId="{193B0FF3-E80E-40EF-9F27-08D6E7A0A17A}" srcOrd="1" destOrd="0" presId="urn:microsoft.com/office/officeart/2005/8/layout/vList5"/>
    <dgm:cxn modelId="{0A6A587C-8780-45B6-9993-069606538D4C}" type="presParOf" srcId="{06551AC9-C646-4CFE-BD9B-5B49B3C2B85C}" destId="{B81C9875-2D1F-46F7-9459-34E7AC65285E}" srcOrd="1" destOrd="0" presId="urn:microsoft.com/office/officeart/2005/8/layout/vList5"/>
    <dgm:cxn modelId="{D1EDB155-D597-4C62-A134-1C953836B5F6}" type="presParOf" srcId="{06551AC9-C646-4CFE-BD9B-5B49B3C2B85C}" destId="{D72ABFE7-28BA-4F87-88BA-B484CDDE6EDF}" srcOrd="2" destOrd="0" presId="urn:microsoft.com/office/officeart/2005/8/layout/vList5"/>
    <dgm:cxn modelId="{DA1266A4-0645-40A0-AE7D-B8BB6A2E6C69}" type="presParOf" srcId="{D72ABFE7-28BA-4F87-88BA-B484CDDE6EDF}" destId="{AF3F2D5B-3518-46BB-80BB-1F8A790A7E7A}" srcOrd="0" destOrd="0" presId="urn:microsoft.com/office/officeart/2005/8/layout/vList5"/>
    <dgm:cxn modelId="{0021A92F-A6E5-48F0-AA87-FCBB6573E7D3}" type="presParOf" srcId="{D72ABFE7-28BA-4F87-88BA-B484CDDE6EDF}" destId="{40E97C43-8D3D-4C6E-B6E0-D7301D8EDE2B}" srcOrd="1" destOrd="0" presId="urn:microsoft.com/office/officeart/2005/8/layout/vList5"/>
    <dgm:cxn modelId="{C1B0373F-0469-4435-9DAD-540CC8DD06D1}" type="presParOf" srcId="{06551AC9-C646-4CFE-BD9B-5B49B3C2B85C}" destId="{7593FEEB-FCCB-46BF-8DCF-625BC87047EA}" srcOrd="3" destOrd="0" presId="urn:microsoft.com/office/officeart/2005/8/layout/vList5"/>
    <dgm:cxn modelId="{9B50D68B-FB83-473C-8241-60CFE45EA4DD}" type="presParOf" srcId="{06551AC9-C646-4CFE-BD9B-5B49B3C2B85C}" destId="{DDB595A3-AEE7-4575-BA0B-B8A72EBF65A0}" srcOrd="4" destOrd="0" presId="urn:microsoft.com/office/officeart/2005/8/layout/vList5"/>
    <dgm:cxn modelId="{E0776E67-FE8E-44E7-B286-785E5049B85C}" type="presParOf" srcId="{DDB595A3-AEE7-4575-BA0B-B8A72EBF65A0}" destId="{67EE12E7-0595-4499-B91E-CEA86AB56CB1}" srcOrd="0" destOrd="0" presId="urn:microsoft.com/office/officeart/2005/8/layout/vList5"/>
    <dgm:cxn modelId="{F39696CF-7C64-4117-8FFF-109C800AEE80}" type="presParOf" srcId="{DDB595A3-AEE7-4575-BA0B-B8A72EBF65A0}" destId="{1936DDB3-0FFA-42EE-8396-5BDBEC78BC65}" srcOrd="1" destOrd="0" presId="urn:microsoft.com/office/officeart/2005/8/layout/vList5"/>
    <dgm:cxn modelId="{08AD171A-49B4-4A11-808E-16E6BB1F12CA}" type="presParOf" srcId="{06551AC9-C646-4CFE-BD9B-5B49B3C2B85C}" destId="{9769D8C5-7D37-42F6-B843-7DD240859E3B}" srcOrd="5" destOrd="0" presId="urn:microsoft.com/office/officeart/2005/8/layout/vList5"/>
    <dgm:cxn modelId="{20626CFC-BD2C-4D5E-AE43-FA1FD85AE0E6}" type="presParOf" srcId="{06551AC9-C646-4CFE-BD9B-5B49B3C2B85C}" destId="{1FC29F1E-15AA-4439-A3D6-7C936D9C0B7B}" srcOrd="6" destOrd="0" presId="urn:microsoft.com/office/officeart/2005/8/layout/vList5"/>
    <dgm:cxn modelId="{A676C256-821D-4691-A451-F4E7350E0DD2}" type="presParOf" srcId="{1FC29F1E-15AA-4439-A3D6-7C936D9C0B7B}" destId="{62055BB2-9809-4175-8B3D-6EEA9AA5056C}" srcOrd="0" destOrd="0" presId="urn:microsoft.com/office/officeart/2005/8/layout/vList5"/>
    <dgm:cxn modelId="{9264E6EE-BF61-4D51-9995-104BEF167983}" type="presParOf" srcId="{1FC29F1E-15AA-4439-A3D6-7C936D9C0B7B}" destId="{16340F8D-D104-4B02-A81B-4C905BAF8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0FF3-E80E-40EF-9F27-08D6E7A0A17A}">
      <dsp:nvSpPr>
        <dsp:cNvPr id="0" name=""/>
        <dsp:cNvSpPr/>
      </dsp:nvSpPr>
      <dsp:spPr>
        <a:xfrm rot="5400000">
          <a:off x="5924394" y="-2438044"/>
          <a:ext cx="891922" cy="599562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Generate the most Revenue</a:t>
          </a:r>
        </a:p>
        <a:p>
          <a:pPr marL="228600" lvl="1" indent="-228600" algn="l" defTabSz="889000">
            <a:lnSpc>
              <a:spcPct val="90000"/>
            </a:lnSpc>
            <a:spcBef>
              <a:spcPct val="0"/>
            </a:spcBef>
            <a:spcAft>
              <a:spcPct val="15000"/>
            </a:spcAft>
            <a:buChar char="•"/>
          </a:pPr>
          <a:r>
            <a:rPr lang="en-IN" sz="2000" kern="1200" dirty="0"/>
            <a:t>With the most customers</a:t>
          </a:r>
        </a:p>
        <a:p>
          <a:pPr marL="228600" lvl="1" indent="-228600" algn="l" defTabSz="889000">
            <a:lnSpc>
              <a:spcPct val="90000"/>
            </a:lnSpc>
            <a:spcBef>
              <a:spcPct val="0"/>
            </a:spcBef>
            <a:spcAft>
              <a:spcPct val="15000"/>
            </a:spcAft>
            <a:buChar char="•"/>
          </a:pPr>
          <a:r>
            <a:rPr lang="en-US" sz="2000" kern="1200" dirty="0"/>
            <a:t>Top cities within top countries</a:t>
          </a:r>
          <a:endParaRPr lang="en-IN" sz="2000" kern="1200" dirty="0"/>
        </a:p>
      </dsp:txBody>
      <dsp:txXfrm rot="-5400000">
        <a:off x="3372541" y="157349"/>
        <a:ext cx="5952089" cy="804842"/>
      </dsp:txXfrm>
    </dsp:sp>
    <dsp:sp modelId="{265FF98B-2B46-44C1-97A6-492FB41F1E77}">
      <dsp:nvSpPr>
        <dsp:cNvPr id="0" name=""/>
        <dsp:cNvSpPr/>
      </dsp:nvSpPr>
      <dsp:spPr>
        <a:xfrm>
          <a:off x="0" y="2318"/>
          <a:ext cx="3372541" cy="11149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Countries</a:t>
          </a:r>
        </a:p>
      </dsp:txBody>
      <dsp:txXfrm>
        <a:off x="54425" y="56743"/>
        <a:ext cx="3263691" cy="1006053"/>
      </dsp:txXfrm>
    </dsp:sp>
    <dsp:sp modelId="{40E97C43-8D3D-4C6E-B6E0-D7301D8EDE2B}">
      <dsp:nvSpPr>
        <dsp:cNvPr id="0" name=""/>
        <dsp:cNvSpPr/>
      </dsp:nvSpPr>
      <dsp:spPr>
        <a:xfrm rot="5400000">
          <a:off x="5924394" y="-1267396"/>
          <a:ext cx="891922" cy="59956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Location with high lifetime value customers</a:t>
          </a:r>
          <a:endParaRPr lang="en-IN" sz="2000" kern="1200" dirty="0"/>
        </a:p>
      </dsp:txBody>
      <dsp:txXfrm rot="-5400000">
        <a:off x="3372541" y="1327997"/>
        <a:ext cx="5952089" cy="804842"/>
      </dsp:txXfrm>
    </dsp:sp>
    <dsp:sp modelId="{AF3F2D5B-3518-46BB-80BB-1F8A790A7E7A}">
      <dsp:nvSpPr>
        <dsp:cNvPr id="0" name=""/>
        <dsp:cNvSpPr/>
      </dsp:nvSpPr>
      <dsp:spPr>
        <a:xfrm>
          <a:off x="0" y="1172966"/>
          <a:ext cx="3372541" cy="111490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Customers</a:t>
          </a:r>
        </a:p>
      </dsp:txBody>
      <dsp:txXfrm>
        <a:off x="54425" y="1227391"/>
        <a:ext cx="3263691" cy="1006053"/>
      </dsp:txXfrm>
    </dsp:sp>
    <dsp:sp modelId="{1936DDB3-0FFA-42EE-8396-5BDBEC78BC65}">
      <dsp:nvSpPr>
        <dsp:cNvPr id="0" name=""/>
        <dsp:cNvSpPr/>
      </dsp:nvSpPr>
      <dsp:spPr>
        <a:xfrm rot="5400000">
          <a:off x="5924394" y="-96747"/>
          <a:ext cx="891922" cy="599562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a:p>
          <a:pPr marL="228600" lvl="1" indent="-228600" algn="l" defTabSz="889000">
            <a:lnSpc>
              <a:spcPct val="90000"/>
            </a:lnSpc>
            <a:spcBef>
              <a:spcPct val="0"/>
            </a:spcBef>
            <a:spcAft>
              <a:spcPct val="15000"/>
            </a:spcAft>
            <a:buChar char="•"/>
          </a:pPr>
          <a:r>
            <a:rPr lang="en-IN" sz="2000" kern="1200" dirty="0"/>
            <a:t>By Movies</a:t>
          </a:r>
        </a:p>
      </dsp:txBody>
      <dsp:txXfrm rot="-5400000">
        <a:off x="3372541" y="2498646"/>
        <a:ext cx="5952089" cy="804842"/>
      </dsp:txXfrm>
    </dsp:sp>
    <dsp:sp modelId="{67EE12E7-0595-4499-B91E-CEA86AB56CB1}">
      <dsp:nvSpPr>
        <dsp:cNvPr id="0" name=""/>
        <dsp:cNvSpPr/>
      </dsp:nvSpPr>
      <dsp:spPr>
        <a:xfrm>
          <a:off x="0" y="2343615"/>
          <a:ext cx="3372541" cy="11149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Revenue</a:t>
          </a:r>
        </a:p>
      </dsp:txBody>
      <dsp:txXfrm>
        <a:off x="54425" y="2398040"/>
        <a:ext cx="3263691" cy="1006053"/>
      </dsp:txXfrm>
    </dsp:sp>
    <dsp:sp modelId="{16340F8D-D104-4B02-A81B-4C905BAF86CE}">
      <dsp:nvSpPr>
        <dsp:cNvPr id="0" name=""/>
        <dsp:cNvSpPr/>
      </dsp:nvSpPr>
      <dsp:spPr>
        <a:xfrm rot="5400000">
          <a:off x="5924394" y="1073901"/>
          <a:ext cx="891922" cy="599562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dsp:txBody>
      <dsp:txXfrm rot="-5400000">
        <a:off x="3372541" y="3669294"/>
        <a:ext cx="5952089" cy="804842"/>
      </dsp:txXfrm>
    </dsp:sp>
    <dsp:sp modelId="{62055BB2-9809-4175-8B3D-6EEA9AA5056C}">
      <dsp:nvSpPr>
        <dsp:cNvPr id="0" name=""/>
        <dsp:cNvSpPr/>
      </dsp:nvSpPr>
      <dsp:spPr>
        <a:xfrm>
          <a:off x="0" y="3514264"/>
          <a:ext cx="3372541" cy="11149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 Rental Duration</a:t>
          </a:r>
        </a:p>
      </dsp:txBody>
      <dsp:txXfrm>
        <a:off x="54425" y="3568689"/>
        <a:ext cx="3263691" cy="1006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0FF3-E80E-40EF-9F27-08D6E7A0A17A}">
      <dsp:nvSpPr>
        <dsp:cNvPr id="0" name=""/>
        <dsp:cNvSpPr/>
      </dsp:nvSpPr>
      <dsp:spPr>
        <a:xfrm rot="5400000">
          <a:off x="5798091" y="-2279509"/>
          <a:ext cx="1144529" cy="599562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1" kern="1200" dirty="0"/>
            <a:t>Generate the most Revenue</a:t>
          </a:r>
        </a:p>
        <a:p>
          <a:pPr marL="228600" lvl="1" indent="-228600" algn="l" defTabSz="889000">
            <a:lnSpc>
              <a:spcPct val="90000"/>
            </a:lnSpc>
            <a:spcBef>
              <a:spcPct val="0"/>
            </a:spcBef>
            <a:spcAft>
              <a:spcPct val="15000"/>
            </a:spcAft>
            <a:buChar char="•"/>
          </a:pPr>
          <a:r>
            <a:rPr lang="en-IN" sz="2000" b="1" kern="1200" dirty="0"/>
            <a:t>With the most customers</a:t>
          </a:r>
        </a:p>
        <a:p>
          <a:pPr marL="228600" lvl="1" indent="-228600" algn="l" defTabSz="889000">
            <a:lnSpc>
              <a:spcPct val="90000"/>
            </a:lnSpc>
            <a:spcBef>
              <a:spcPct val="0"/>
            </a:spcBef>
            <a:spcAft>
              <a:spcPct val="15000"/>
            </a:spcAft>
            <a:buChar char="•"/>
          </a:pPr>
          <a:r>
            <a:rPr lang="en-US" sz="2000" b="1" kern="1200" dirty="0"/>
            <a:t>Top cities within top countries</a:t>
          </a:r>
          <a:endParaRPr lang="en-IN" sz="2000" b="1" kern="1200" dirty="0"/>
        </a:p>
      </dsp:txBody>
      <dsp:txXfrm rot="-5400000">
        <a:off x="3372542" y="201911"/>
        <a:ext cx="5939758" cy="1032787"/>
      </dsp:txXfrm>
    </dsp:sp>
    <dsp:sp modelId="{265FF98B-2B46-44C1-97A6-492FB41F1E77}">
      <dsp:nvSpPr>
        <dsp:cNvPr id="0" name=""/>
        <dsp:cNvSpPr/>
      </dsp:nvSpPr>
      <dsp:spPr>
        <a:xfrm>
          <a:off x="0" y="2974"/>
          <a:ext cx="3372541" cy="14306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Countries</a:t>
          </a:r>
        </a:p>
      </dsp:txBody>
      <dsp:txXfrm>
        <a:off x="69839" y="72813"/>
        <a:ext cx="3232863" cy="1290984"/>
      </dsp:txXfrm>
    </dsp:sp>
    <dsp:sp modelId="{40E97C43-8D3D-4C6E-B6E0-D7301D8EDE2B}">
      <dsp:nvSpPr>
        <dsp:cNvPr id="0" name=""/>
        <dsp:cNvSpPr/>
      </dsp:nvSpPr>
      <dsp:spPr>
        <a:xfrm rot="5400000">
          <a:off x="5798091" y="-777313"/>
          <a:ext cx="1144529" cy="59956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Location with high lifetime value customers</a:t>
          </a:r>
          <a:endParaRPr lang="en-IN" sz="2000" kern="1200" dirty="0"/>
        </a:p>
      </dsp:txBody>
      <dsp:txXfrm rot="-5400000">
        <a:off x="3372542" y="1704107"/>
        <a:ext cx="5939758" cy="1032787"/>
      </dsp:txXfrm>
    </dsp:sp>
    <dsp:sp modelId="{AF3F2D5B-3518-46BB-80BB-1F8A790A7E7A}">
      <dsp:nvSpPr>
        <dsp:cNvPr id="0" name=""/>
        <dsp:cNvSpPr/>
      </dsp:nvSpPr>
      <dsp:spPr>
        <a:xfrm>
          <a:off x="0" y="1505170"/>
          <a:ext cx="3372541" cy="143066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Customers</a:t>
          </a:r>
        </a:p>
      </dsp:txBody>
      <dsp:txXfrm>
        <a:off x="69839" y="1575009"/>
        <a:ext cx="3232863" cy="1290984"/>
      </dsp:txXfrm>
    </dsp:sp>
    <dsp:sp modelId="{1936DDB3-0FFA-42EE-8396-5BDBEC78BC65}">
      <dsp:nvSpPr>
        <dsp:cNvPr id="0" name=""/>
        <dsp:cNvSpPr/>
      </dsp:nvSpPr>
      <dsp:spPr>
        <a:xfrm rot="5400000">
          <a:off x="5798091" y="724882"/>
          <a:ext cx="1144529" cy="599562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a:p>
          <a:pPr marL="228600" lvl="1" indent="-228600" algn="l" defTabSz="889000">
            <a:lnSpc>
              <a:spcPct val="90000"/>
            </a:lnSpc>
            <a:spcBef>
              <a:spcPct val="0"/>
            </a:spcBef>
            <a:spcAft>
              <a:spcPct val="15000"/>
            </a:spcAft>
            <a:buChar char="•"/>
          </a:pPr>
          <a:r>
            <a:rPr lang="en-IN" sz="2000" kern="1200" dirty="0"/>
            <a:t>By Movies</a:t>
          </a:r>
        </a:p>
      </dsp:txBody>
      <dsp:txXfrm rot="-5400000">
        <a:off x="3372542" y="3206303"/>
        <a:ext cx="5939758" cy="1032787"/>
      </dsp:txXfrm>
    </dsp:sp>
    <dsp:sp modelId="{67EE12E7-0595-4499-B91E-CEA86AB56CB1}">
      <dsp:nvSpPr>
        <dsp:cNvPr id="0" name=""/>
        <dsp:cNvSpPr/>
      </dsp:nvSpPr>
      <dsp:spPr>
        <a:xfrm>
          <a:off x="0" y="3007365"/>
          <a:ext cx="3372541" cy="143066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Revenue</a:t>
          </a:r>
        </a:p>
      </dsp:txBody>
      <dsp:txXfrm>
        <a:off x="69839" y="3077204"/>
        <a:ext cx="3232863" cy="1290984"/>
      </dsp:txXfrm>
    </dsp:sp>
    <dsp:sp modelId="{16340F8D-D104-4B02-A81B-4C905BAF86CE}">
      <dsp:nvSpPr>
        <dsp:cNvPr id="0" name=""/>
        <dsp:cNvSpPr/>
      </dsp:nvSpPr>
      <dsp:spPr>
        <a:xfrm rot="5400000">
          <a:off x="5798091" y="2227077"/>
          <a:ext cx="1144529" cy="599562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dsp:txBody>
      <dsp:txXfrm rot="-5400000">
        <a:off x="3372542" y="4708498"/>
        <a:ext cx="5939758" cy="1032787"/>
      </dsp:txXfrm>
    </dsp:sp>
    <dsp:sp modelId="{62055BB2-9809-4175-8B3D-6EEA9AA5056C}">
      <dsp:nvSpPr>
        <dsp:cNvPr id="0" name=""/>
        <dsp:cNvSpPr/>
      </dsp:nvSpPr>
      <dsp:spPr>
        <a:xfrm>
          <a:off x="0" y="4509561"/>
          <a:ext cx="3372541" cy="14306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 Rental Duration</a:t>
          </a:r>
        </a:p>
      </dsp:txBody>
      <dsp:txXfrm>
        <a:off x="69839" y="4579400"/>
        <a:ext cx="3232863" cy="1290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0FF3-E80E-40EF-9F27-08D6E7A0A17A}">
      <dsp:nvSpPr>
        <dsp:cNvPr id="0" name=""/>
        <dsp:cNvSpPr/>
      </dsp:nvSpPr>
      <dsp:spPr>
        <a:xfrm rot="5400000">
          <a:off x="5786462" y="-2264912"/>
          <a:ext cx="1167787" cy="599562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Generate the most Revenue</a:t>
          </a:r>
        </a:p>
        <a:p>
          <a:pPr marL="228600" lvl="1" indent="-228600" algn="l" defTabSz="889000">
            <a:lnSpc>
              <a:spcPct val="90000"/>
            </a:lnSpc>
            <a:spcBef>
              <a:spcPct val="0"/>
            </a:spcBef>
            <a:spcAft>
              <a:spcPct val="15000"/>
            </a:spcAft>
            <a:buChar char="•"/>
          </a:pPr>
          <a:r>
            <a:rPr lang="en-IN" sz="2000" kern="1200" dirty="0"/>
            <a:t>With the most customers</a:t>
          </a:r>
        </a:p>
        <a:p>
          <a:pPr marL="228600" lvl="1" indent="-228600" algn="l" defTabSz="889000">
            <a:lnSpc>
              <a:spcPct val="90000"/>
            </a:lnSpc>
            <a:spcBef>
              <a:spcPct val="0"/>
            </a:spcBef>
            <a:spcAft>
              <a:spcPct val="15000"/>
            </a:spcAft>
            <a:buChar char="•"/>
          </a:pPr>
          <a:r>
            <a:rPr lang="en-US" sz="2000" kern="1200" dirty="0"/>
            <a:t>Top cities within top countries</a:t>
          </a:r>
          <a:endParaRPr lang="en-IN" sz="2000" kern="1200" dirty="0"/>
        </a:p>
      </dsp:txBody>
      <dsp:txXfrm rot="-5400000">
        <a:off x="3372542" y="206015"/>
        <a:ext cx="5938622" cy="1053773"/>
      </dsp:txXfrm>
    </dsp:sp>
    <dsp:sp modelId="{265FF98B-2B46-44C1-97A6-492FB41F1E77}">
      <dsp:nvSpPr>
        <dsp:cNvPr id="0" name=""/>
        <dsp:cNvSpPr/>
      </dsp:nvSpPr>
      <dsp:spPr>
        <a:xfrm>
          <a:off x="0" y="3034"/>
          <a:ext cx="3372541" cy="14597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Countries</a:t>
          </a:r>
        </a:p>
      </dsp:txBody>
      <dsp:txXfrm>
        <a:off x="71258" y="74292"/>
        <a:ext cx="3230025" cy="1317218"/>
      </dsp:txXfrm>
    </dsp:sp>
    <dsp:sp modelId="{40E97C43-8D3D-4C6E-B6E0-D7301D8EDE2B}">
      <dsp:nvSpPr>
        <dsp:cNvPr id="0" name=""/>
        <dsp:cNvSpPr/>
      </dsp:nvSpPr>
      <dsp:spPr>
        <a:xfrm rot="5400000">
          <a:off x="5786462" y="-732191"/>
          <a:ext cx="1167787" cy="59956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Location with high lifetime value customers</a:t>
          </a:r>
          <a:endParaRPr lang="en-IN" sz="2000" kern="1200" dirty="0"/>
        </a:p>
      </dsp:txBody>
      <dsp:txXfrm rot="-5400000">
        <a:off x="3372542" y="1738736"/>
        <a:ext cx="5938622" cy="1053773"/>
      </dsp:txXfrm>
    </dsp:sp>
    <dsp:sp modelId="{AF3F2D5B-3518-46BB-80BB-1F8A790A7E7A}">
      <dsp:nvSpPr>
        <dsp:cNvPr id="0" name=""/>
        <dsp:cNvSpPr/>
      </dsp:nvSpPr>
      <dsp:spPr>
        <a:xfrm>
          <a:off x="0" y="1535755"/>
          <a:ext cx="3372541" cy="145973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Customers</a:t>
          </a:r>
        </a:p>
      </dsp:txBody>
      <dsp:txXfrm>
        <a:off x="71258" y="1607013"/>
        <a:ext cx="3230025" cy="1317218"/>
      </dsp:txXfrm>
    </dsp:sp>
    <dsp:sp modelId="{1936DDB3-0FFA-42EE-8396-5BDBEC78BC65}">
      <dsp:nvSpPr>
        <dsp:cNvPr id="0" name=""/>
        <dsp:cNvSpPr/>
      </dsp:nvSpPr>
      <dsp:spPr>
        <a:xfrm rot="5400000">
          <a:off x="5786462" y="800529"/>
          <a:ext cx="1167787" cy="599562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a:p>
          <a:pPr marL="228600" lvl="1" indent="-228600" algn="l" defTabSz="889000">
            <a:lnSpc>
              <a:spcPct val="90000"/>
            </a:lnSpc>
            <a:spcBef>
              <a:spcPct val="0"/>
            </a:spcBef>
            <a:spcAft>
              <a:spcPct val="15000"/>
            </a:spcAft>
            <a:buChar char="•"/>
          </a:pPr>
          <a:r>
            <a:rPr lang="en-IN" sz="2000" kern="1200" dirty="0"/>
            <a:t>By Movies</a:t>
          </a:r>
        </a:p>
      </dsp:txBody>
      <dsp:txXfrm rot="-5400000">
        <a:off x="3372542" y="3271457"/>
        <a:ext cx="5938622" cy="1053773"/>
      </dsp:txXfrm>
    </dsp:sp>
    <dsp:sp modelId="{67EE12E7-0595-4499-B91E-CEA86AB56CB1}">
      <dsp:nvSpPr>
        <dsp:cNvPr id="0" name=""/>
        <dsp:cNvSpPr/>
      </dsp:nvSpPr>
      <dsp:spPr>
        <a:xfrm>
          <a:off x="0" y="3068476"/>
          <a:ext cx="3372541" cy="145973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Revenue</a:t>
          </a:r>
        </a:p>
      </dsp:txBody>
      <dsp:txXfrm>
        <a:off x="71258" y="3139734"/>
        <a:ext cx="3230025" cy="1317218"/>
      </dsp:txXfrm>
    </dsp:sp>
    <dsp:sp modelId="{16340F8D-D104-4B02-A81B-4C905BAF86CE}">
      <dsp:nvSpPr>
        <dsp:cNvPr id="0" name=""/>
        <dsp:cNvSpPr/>
      </dsp:nvSpPr>
      <dsp:spPr>
        <a:xfrm rot="5400000">
          <a:off x="5786462" y="2333250"/>
          <a:ext cx="1167787" cy="599562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dsp:txBody>
      <dsp:txXfrm rot="-5400000">
        <a:off x="3372542" y="4804178"/>
        <a:ext cx="5938622" cy="1053773"/>
      </dsp:txXfrm>
    </dsp:sp>
    <dsp:sp modelId="{62055BB2-9809-4175-8B3D-6EEA9AA5056C}">
      <dsp:nvSpPr>
        <dsp:cNvPr id="0" name=""/>
        <dsp:cNvSpPr/>
      </dsp:nvSpPr>
      <dsp:spPr>
        <a:xfrm>
          <a:off x="0" y="4601197"/>
          <a:ext cx="3372541" cy="14597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 Rental Duration</a:t>
          </a:r>
        </a:p>
      </dsp:txBody>
      <dsp:txXfrm>
        <a:off x="71258" y="4672455"/>
        <a:ext cx="3230025" cy="13172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0FF3-E80E-40EF-9F27-08D6E7A0A17A}">
      <dsp:nvSpPr>
        <dsp:cNvPr id="0" name=""/>
        <dsp:cNvSpPr/>
      </dsp:nvSpPr>
      <dsp:spPr>
        <a:xfrm rot="5400000">
          <a:off x="5786462" y="-2264912"/>
          <a:ext cx="1167787" cy="599562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Generate the most Revenue</a:t>
          </a:r>
        </a:p>
        <a:p>
          <a:pPr marL="228600" lvl="1" indent="-228600" algn="l" defTabSz="889000">
            <a:lnSpc>
              <a:spcPct val="90000"/>
            </a:lnSpc>
            <a:spcBef>
              <a:spcPct val="0"/>
            </a:spcBef>
            <a:spcAft>
              <a:spcPct val="15000"/>
            </a:spcAft>
            <a:buChar char="•"/>
          </a:pPr>
          <a:r>
            <a:rPr lang="en-IN" sz="2000" kern="1200" dirty="0"/>
            <a:t>With the most customers</a:t>
          </a:r>
        </a:p>
        <a:p>
          <a:pPr marL="228600" lvl="1" indent="-228600" algn="l" defTabSz="889000">
            <a:lnSpc>
              <a:spcPct val="90000"/>
            </a:lnSpc>
            <a:spcBef>
              <a:spcPct val="0"/>
            </a:spcBef>
            <a:spcAft>
              <a:spcPct val="15000"/>
            </a:spcAft>
            <a:buChar char="•"/>
          </a:pPr>
          <a:r>
            <a:rPr lang="en-US" sz="2000" kern="1200" dirty="0"/>
            <a:t>Top cities within top countries</a:t>
          </a:r>
          <a:endParaRPr lang="en-IN" sz="2000" kern="1200" dirty="0"/>
        </a:p>
      </dsp:txBody>
      <dsp:txXfrm rot="-5400000">
        <a:off x="3372542" y="206015"/>
        <a:ext cx="5938622" cy="1053773"/>
      </dsp:txXfrm>
    </dsp:sp>
    <dsp:sp modelId="{265FF98B-2B46-44C1-97A6-492FB41F1E77}">
      <dsp:nvSpPr>
        <dsp:cNvPr id="0" name=""/>
        <dsp:cNvSpPr/>
      </dsp:nvSpPr>
      <dsp:spPr>
        <a:xfrm>
          <a:off x="0" y="3034"/>
          <a:ext cx="3372541" cy="14597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Countries</a:t>
          </a:r>
        </a:p>
      </dsp:txBody>
      <dsp:txXfrm>
        <a:off x="71258" y="74292"/>
        <a:ext cx="3230025" cy="1317218"/>
      </dsp:txXfrm>
    </dsp:sp>
    <dsp:sp modelId="{40E97C43-8D3D-4C6E-B6E0-D7301D8EDE2B}">
      <dsp:nvSpPr>
        <dsp:cNvPr id="0" name=""/>
        <dsp:cNvSpPr/>
      </dsp:nvSpPr>
      <dsp:spPr>
        <a:xfrm rot="5400000">
          <a:off x="5786462" y="-732191"/>
          <a:ext cx="1167787" cy="59956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Location with high lifetime value customers</a:t>
          </a:r>
          <a:endParaRPr lang="en-IN" sz="2000" kern="1200" dirty="0"/>
        </a:p>
      </dsp:txBody>
      <dsp:txXfrm rot="-5400000">
        <a:off x="3372542" y="1738736"/>
        <a:ext cx="5938622" cy="1053773"/>
      </dsp:txXfrm>
    </dsp:sp>
    <dsp:sp modelId="{AF3F2D5B-3518-46BB-80BB-1F8A790A7E7A}">
      <dsp:nvSpPr>
        <dsp:cNvPr id="0" name=""/>
        <dsp:cNvSpPr/>
      </dsp:nvSpPr>
      <dsp:spPr>
        <a:xfrm>
          <a:off x="0" y="1535755"/>
          <a:ext cx="3372541" cy="145973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Customers</a:t>
          </a:r>
        </a:p>
      </dsp:txBody>
      <dsp:txXfrm>
        <a:off x="71258" y="1607013"/>
        <a:ext cx="3230025" cy="1317218"/>
      </dsp:txXfrm>
    </dsp:sp>
    <dsp:sp modelId="{1936DDB3-0FFA-42EE-8396-5BDBEC78BC65}">
      <dsp:nvSpPr>
        <dsp:cNvPr id="0" name=""/>
        <dsp:cNvSpPr/>
      </dsp:nvSpPr>
      <dsp:spPr>
        <a:xfrm rot="5400000">
          <a:off x="5786462" y="800529"/>
          <a:ext cx="1167787" cy="599562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a:p>
          <a:pPr marL="228600" lvl="1" indent="-228600" algn="l" defTabSz="889000">
            <a:lnSpc>
              <a:spcPct val="90000"/>
            </a:lnSpc>
            <a:spcBef>
              <a:spcPct val="0"/>
            </a:spcBef>
            <a:spcAft>
              <a:spcPct val="15000"/>
            </a:spcAft>
            <a:buChar char="•"/>
          </a:pPr>
          <a:r>
            <a:rPr lang="en-IN" sz="2000" kern="1200" dirty="0"/>
            <a:t>By Movies</a:t>
          </a:r>
        </a:p>
      </dsp:txBody>
      <dsp:txXfrm rot="-5400000">
        <a:off x="3372542" y="3271457"/>
        <a:ext cx="5938622" cy="1053773"/>
      </dsp:txXfrm>
    </dsp:sp>
    <dsp:sp modelId="{67EE12E7-0595-4499-B91E-CEA86AB56CB1}">
      <dsp:nvSpPr>
        <dsp:cNvPr id="0" name=""/>
        <dsp:cNvSpPr/>
      </dsp:nvSpPr>
      <dsp:spPr>
        <a:xfrm>
          <a:off x="0" y="3068476"/>
          <a:ext cx="3372541" cy="145973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Revenue</a:t>
          </a:r>
        </a:p>
      </dsp:txBody>
      <dsp:txXfrm>
        <a:off x="71258" y="3139734"/>
        <a:ext cx="3230025" cy="1317218"/>
      </dsp:txXfrm>
    </dsp:sp>
    <dsp:sp modelId="{16340F8D-D104-4B02-A81B-4C905BAF86CE}">
      <dsp:nvSpPr>
        <dsp:cNvPr id="0" name=""/>
        <dsp:cNvSpPr/>
      </dsp:nvSpPr>
      <dsp:spPr>
        <a:xfrm rot="5400000">
          <a:off x="5786462" y="2333250"/>
          <a:ext cx="1167787" cy="599562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dsp:txBody>
      <dsp:txXfrm rot="-5400000">
        <a:off x="3372542" y="4804178"/>
        <a:ext cx="5938622" cy="1053773"/>
      </dsp:txXfrm>
    </dsp:sp>
    <dsp:sp modelId="{62055BB2-9809-4175-8B3D-6EEA9AA5056C}">
      <dsp:nvSpPr>
        <dsp:cNvPr id="0" name=""/>
        <dsp:cNvSpPr/>
      </dsp:nvSpPr>
      <dsp:spPr>
        <a:xfrm>
          <a:off x="0" y="4601197"/>
          <a:ext cx="3372541" cy="14597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 Rental Duration</a:t>
          </a:r>
        </a:p>
      </dsp:txBody>
      <dsp:txXfrm>
        <a:off x="71258" y="4672455"/>
        <a:ext cx="3230025" cy="1317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0FF3-E80E-40EF-9F27-08D6E7A0A17A}">
      <dsp:nvSpPr>
        <dsp:cNvPr id="0" name=""/>
        <dsp:cNvSpPr/>
      </dsp:nvSpPr>
      <dsp:spPr>
        <a:xfrm rot="5400000">
          <a:off x="5786462" y="-2264912"/>
          <a:ext cx="1167787" cy="599562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Generate the most Revenue</a:t>
          </a:r>
        </a:p>
        <a:p>
          <a:pPr marL="228600" lvl="1" indent="-228600" algn="l" defTabSz="889000">
            <a:lnSpc>
              <a:spcPct val="90000"/>
            </a:lnSpc>
            <a:spcBef>
              <a:spcPct val="0"/>
            </a:spcBef>
            <a:spcAft>
              <a:spcPct val="15000"/>
            </a:spcAft>
            <a:buChar char="•"/>
          </a:pPr>
          <a:r>
            <a:rPr lang="en-IN" sz="2000" kern="1200" dirty="0"/>
            <a:t>With the most customers</a:t>
          </a:r>
        </a:p>
        <a:p>
          <a:pPr marL="228600" lvl="1" indent="-228600" algn="l" defTabSz="889000">
            <a:lnSpc>
              <a:spcPct val="90000"/>
            </a:lnSpc>
            <a:spcBef>
              <a:spcPct val="0"/>
            </a:spcBef>
            <a:spcAft>
              <a:spcPct val="15000"/>
            </a:spcAft>
            <a:buChar char="•"/>
          </a:pPr>
          <a:r>
            <a:rPr lang="en-US" sz="2000" kern="1200" dirty="0"/>
            <a:t>Top cities within top countries</a:t>
          </a:r>
          <a:endParaRPr lang="en-IN" sz="2000" kern="1200" dirty="0"/>
        </a:p>
      </dsp:txBody>
      <dsp:txXfrm rot="-5400000">
        <a:off x="3372542" y="206015"/>
        <a:ext cx="5938622" cy="1053773"/>
      </dsp:txXfrm>
    </dsp:sp>
    <dsp:sp modelId="{265FF98B-2B46-44C1-97A6-492FB41F1E77}">
      <dsp:nvSpPr>
        <dsp:cNvPr id="0" name=""/>
        <dsp:cNvSpPr/>
      </dsp:nvSpPr>
      <dsp:spPr>
        <a:xfrm>
          <a:off x="0" y="3034"/>
          <a:ext cx="3372541" cy="14597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Countries</a:t>
          </a:r>
        </a:p>
      </dsp:txBody>
      <dsp:txXfrm>
        <a:off x="71258" y="74292"/>
        <a:ext cx="3230025" cy="1317218"/>
      </dsp:txXfrm>
    </dsp:sp>
    <dsp:sp modelId="{40E97C43-8D3D-4C6E-B6E0-D7301D8EDE2B}">
      <dsp:nvSpPr>
        <dsp:cNvPr id="0" name=""/>
        <dsp:cNvSpPr/>
      </dsp:nvSpPr>
      <dsp:spPr>
        <a:xfrm rot="5400000">
          <a:off x="5786462" y="-732191"/>
          <a:ext cx="1167787" cy="59956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Location with high lifetime value customers</a:t>
          </a:r>
          <a:endParaRPr lang="en-IN" sz="2000" kern="1200" dirty="0"/>
        </a:p>
      </dsp:txBody>
      <dsp:txXfrm rot="-5400000">
        <a:off x="3372542" y="1738736"/>
        <a:ext cx="5938622" cy="1053773"/>
      </dsp:txXfrm>
    </dsp:sp>
    <dsp:sp modelId="{AF3F2D5B-3518-46BB-80BB-1F8A790A7E7A}">
      <dsp:nvSpPr>
        <dsp:cNvPr id="0" name=""/>
        <dsp:cNvSpPr/>
      </dsp:nvSpPr>
      <dsp:spPr>
        <a:xfrm>
          <a:off x="0" y="1535755"/>
          <a:ext cx="3372541" cy="145973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Customers</a:t>
          </a:r>
        </a:p>
      </dsp:txBody>
      <dsp:txXfrm>
        <a:off x="71258" y="1607013"/>
        <a:ext cx="3230025" cy="1317218"/>
      </dsp:txXfrm>
    </dsp:sp>
    <dsp:sp modelId="{1936DDB3-0FFA-42EE-8396-5BDBEC78BC65}">
      <dsp:nvSpPr>
        <dsp:cNvPr id="0" name=""/>
        <dsp:cNvSpPr/>
      </dsp:nvSpPr>
      <dsp:spPr>
        <a:xfrm rot="5400000">
          <a:off x="5786462" y="800529"/>
          <a:ext cx="1167787" cy="599562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a:p>
          <a:pPr marL="228600" lvl="1" indent="-228600" algn="l" defTabSz="889000">
            <a:lnSpc>
              <a:spcPct val="90000"/>
            </a:lnSpc>
            <a:spcBef>
              <a:spcPct val="0"/>
            </a:spcBef>
            <a:spcAft>
              <a:spcPct val="15000"/>
            </a:spcAft>
            <a:buChar char="•"/>
          </a:pPr>
          <a:r>
            <a:rPr lang="en-IN" sz="2000" kern="1200" dirty="0"/>
            <a:t>By Movies</a:t>
          </a:r>
        </a:p>
      </dsp:txBody>
      <dsp:txXfrm rot="-5400000">
        <a:off x="3372542" y="3271457"/>
        <a:ext cx="5938622" cy="1053773"/>
      </dsp:txXfrm>
    </dsp:sp>
    <dsp:sp modelId="{67EE12E7-0595-4499-B91E-CEA86AB56CB1}">
      <dsp:nvSpPr>
        <dsp:cNvPr id="0" name=""/>
        <dsp:cNvSpPr/>
      </dsp:nvSpPr>
      <dsp:spPr>
        <a:xfrm>
          <a:off x="0" y="3068476"/>
          <a:ext cx="3372541" cy="145973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Revenue</a:t>
          </a:r>
        </a:p>
      </dsp:txBody>
      <dsp:txXfrm>
        <a:off x="71258" y="3139734"/>
        <a:ext cx="3230025" cy="1317218"/>
      </dsp:txXfrm>
    </dsp:sp>
    <dsp:sp modelId="{16340F8D-D104-4B02-A81B-4C905BAF86CE}">
      <dsp:nvSpPr>
        <dsp:cNvPr id="0" name=""/>
        <dsp:cNvSpPr/>
      </dsp:nvSpPr>
      <dsp:spPr>
        <a:xfrm rot="5400000">
          <a:off x="5786462" y="2333250"/>
          <a:ext cx="1167787" cy="599562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By Genre</a:t>
          </a:r>
        </a:p>
        <a:p>
          <a:pPr marL="228600" lvl="1" indent="-228600" algn="l" defTabSz="889000">
            <a:lnSpc>
              <a:spcPct val="90000"/>
            </a:lnSpc>
            <a:spcBef>
              <a:spcPct val="0"/>
            </a:spcBef>
            <a:spcAft>
              <a:spcPct val="15000"/>
            </a:spcAft>
            <a:buChar char="•"/>
          </a:pPr>
          <a:r>
            <a:rPr lang="en-IN" sz="2000" kern="1200" dirty="0"/>
            <a:t>By Rating</a:t>
          </a:r>
        </a:p>
      </dsp:txBody>
      <dsp:txXfrm rot="-5400000">
        <a:off x="3372542" y="4804178"/>
        <a:ext cx="5938622" cy="1053773"/>
      </dsp:txXfrm>
    </dsp:sp>
    <dsp:sp modelId="{62055BB2-9809-4175-8B3D-6EEA9AA5056C}">
      <dsp:nvSpPr>
        <dsp:cNvPr id="0" name=""/>
        <dsp:cNvSpPr/>
      </dsp:nvSpPr>
      <dsp:spPr>
        <a:xfrm>
          <a:off x="0" y="4601197"/>
          <a:ext cx="3372541" cy="14597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dirty="0"/>
            <a:t> Rental Duration</a:t>
          </a:r>
        </a:p>
      </dsp:txBody>
      <dsp:txXfrm>
        <a:off x="71258" y="4672455"/>
        <a:ext cx="3230025" cy="13172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C063E-7AB0-42E8-A700-9AB6A66976C4}" type="datetimeFigureOut">
              <a:rPr lang="en-IN" smtClean="0"/>
              <a:t>30-03-2023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2E53F-AD44-4B8E-A6AB-26694A80C8B4}" type="slidenum">
              <a:rPr lang="en-IN" smtClean="0"/>
              <a:t>‹#›</a:t>
            </a:fld>
            <a:endParaRPr lang="en-IN"/>
          </a:p>
        </p:txBody>
      </p:sp>
    </p:spTree>
    <p:extLst>
      <p:ext uri="{BB962C8B-B14F-4D97-AF65-F5344CB8AC3E}">
        <p14:creationId xmlns:p14="http://schemas.microsoft.com/office/powerpoint/2010/main" val="888651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F2E53F-AD44-4B8E-A6AB-26694A80C8B4}" type="slidenum">
              <a:rPr lang="en-IN" smtClean="0"/>
              <a:t>15</a:t>
            </a:fld>
            <a:endParaRPr lang="en-IN"/>
          </a:p>
        </p:txBody>
      </p:sp>
    </p:spTree>
    <p:extLst>
      <p:ext uri="{BB962C8B-B14F-4D97-AF65-F5344CB8AC3E}">
        <p14:creationId xmlns:p14="http://schemas.microsoft.com/office/powerpoint/2010/main" val="226756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681C-5B70-1299-A6B2-0A7981BA4B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85B946-CF3E-4344-4EE9-561D718216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C59025-55DE-3468-68D3-8A2EF58919F9}"/>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61AA20DF-DE1C-B5BB-1FD2-E0C58B0412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35D330-8BA5-28E6-38DB-60C890765C4B}"/>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152485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2E0E-B095-C747-2003-B7B40E2206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155959-AF25-E06A-E076-CB91697254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A7D04D-E2FA-E939-CB9B-3C9C842B7E6F}"/>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0ACE10AE-ABB2-F467-B613-28BAB3ECB2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57BD93-3CF0-ECD4-03D3-89896A504EC4}"/>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1899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CB3930-5196-7CAC-341D-D340B580AF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5D7A9A-681C-021D-B5BB-646BEFB72B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994184-83ED-599C-0EEB-F8128EF29173}"/>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0F536220-9F8A-80B9-CF8F-D55EE0676C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CC308-D04A-AFA8-A43A-70D3FC4B4D7D}"/>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4103489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9200-ACD8-FD5B-2BE7-056C9B3D3A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C5F769-CF30-1223-D151-076F0B8FEC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60E85-1853-D922-3E00-735F428A4A63}"/>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281F71E1-49F3-27CD-DEAB-72F85F427B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ECC3C-A9D6-D3FD-D6B8-1F8413F33E46}"/>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415242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AF5C-EB5D-CDCA-DD9E-B448F5F30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981866-E61E-B34B-C367-7B30480B3A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0F737E-9FA3-A228-337E-8CCC9AF6E44C}"/>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E76DF73C-1D02-F41D-A1B0-62AC1E864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017E85-D538-BFE9-4491-699C1DDD8E7F}"/>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370792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D92-C579-66BF-3060-4DBBD36CE9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5D2C4C-8A1F-258A-582F-0D0D3195F0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B607F2-F9E0-136E-7347-D7F517F25E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2AD888-C9E9-8203-0CBD-AEF6D373416A}"/>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6" name="Footer Placeholder 5">
            <a:extLst>
              <a:ext uri="{FF2B5EF4-FFF2-40B4-BE49-F238E27FC236}">
                <a16:creationId xmlns:a16="http://schemas.microsoft.com/office/drawing/2014/main" id="{C4098F3E-2122-F588-8942-4F765F21B9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5DE6E2-41F7-08FC-DC0F-C1A142AA2F16}"/>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382871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0162-1F4B-6ECC-E9C4-A69C39ECAC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8491A9-F29E-9867-11A6-96882D6EF6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B3C11D-DCFF-3DF7-EAF7-6670A5BCFC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AC14BD-DB5B-EBCE-91D1-0DDC5586DA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80737B-D8F0-C27E-474A-625932EC35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5EEA5B-9E2B-7B87-3C8C-50725DEA1B2C}"/>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8" name="Footer Placeholder 7">
            <a:extLst>
              <a:ext uri="{FF2B5EF4-FFF2-40B4-BE49-F238E27FC236}">
                <a16:creationId xmlns:a16="http://schemas.microsoft.com/office/drawing/2014/main" id="{D7AABA99-84E1-DCD6-9B9B-35749CC906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B5E082-38FE-4A7C-BC22-19461199D0F9}"/>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3523330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559D-01AB-0BD4-7B40-0EE65AE3D4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E73BB0-0DCD-B294-DD3F-EA5E67C4B164}"/>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4" name="Footer Placeholder 3">
            <a:extLst>
              <a:ext uri="{FF2B5EF4-FFF2-40B4-BE49-F238E27FC236}">
                <a16:creationId xmlns:a16="http://schemas.microsoft.com/office/drawing/2014/main" id="{0A3ACC1C-D8F6-D3BD-5D9F-87CB485319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6FA4D6-565A-E8FB-DA66-0DF9DDDEEC20}"/>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200766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2799C9-D4C5-904B-9CA4-72FCEFFE4C13}"/>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3" name="Footer Placeholder 2">
            <a:extLst>
              <a:ext uri="{FF2B5EF4-FFF2-40B4-BE49-F238E27FC236}">
                <a16:creationId xmlns:a16="http://schemas.microsoft.com/office/drawing/2014/main" id="{D91D5996-D6F2-4458-BBC7-A180992E77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664C42-3400-D8EF-33B5-FC78D2717237}"/>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117861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DB7C-6859-51A8-488D-E6A021BF7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A26152-93B1-40B5-53BB-FE183BBE32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0446A1-5969-BD10-8432-C796DD11A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D1939-F54B-D921-9C22-2268B92CC884}"/>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6" name="Footer Placeholder 5">
            <a:extLst>
              <a:ext uri="{FF2B5EF4-FFF2-40B4-BE49-F238E27FC236}">
                <a16:creationId xmlns:a16="http://schemas.microsoft.com/office/drawing/2014/main" id="{9F71335E-EE8E-B1BA-57D1-8D15888BC0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CF0EBF-099E-03F6-0AC2-6F05A2FF52D7}"/>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1203685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7BDA-3371-7B34-418D-843600726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4C09C3-2F32-53CD-FED4-64FE642E5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4D8274-25DA-D666-28AE-BC9DC2E2C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A7830-7B67-C3F0-83A1-8BB94FAAF9CF}"/>
              </a:ext>
            </a:extLst>
          </p:cNvPr>
          <p:cNvSpPr>
            <a:spLocks noGrp="1"/>
          </p:cNvSpPr>
          <p:nvPr>
            <p:ph type="dt" sz="half" idx="10"/>
          </p:nvPr>
        </p:nvSpPr>
        <p:spPr/>
        <p:txBody>
          <a:bodyPr/>
          <a:lstStyle/>
          <a:p>
            <a:fld id="{F0C79A80-5E5B-45C0-B824-C6E30311911E}" type="datetimeFigureOut">
              <a:rPr lang="en-IN" smtClean="0"/>
              <a:t>30-03-2023</a:t>
            </a:fld>
            <a:endParaRPr lang="en-IN"/>
          </a:p>
        </p:txBody>
      </p:sp>
      <p:sp>
        <p:nvSpPr>
          <p:cNvPr id="6" name="Footer Placeholder 5">
            <a:extLst>
              <a:ext uri="{FF2B5EF4-FFF2-40B4-BE49-F238E27FC236}">
                <a16:creationId xmlns:a16="http://schemas.microsoft.com/office/drawing/2014/main" id="{595DC75A-89EF-04F6-8FD3-39952BE320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09D2FC-E109-C902-2D93-6B3FA47FFCBC}"/>
              </a:ext>
            </a:extLst>
          </p:cNvPr>
          <p:cNvSpPr>
            <a:spLocks noGrp="1"/>
          </p:cNvSpPr>
          <p:nvPr>
            <p:ph type="sldNum" sz="quarter" idx="12"/>
          </p:nvPr>
        </p:nvSpPr>
        <p:spPr/>
        <p:txBody>
          <a:bodyPr/>
          <a:lstStyle/>
          <a:p>
            <a:fld id="{7BBE1758-3D6D-4B24-9F16-9283F74452BC}" type="slidenum">
              <a:rPr lang="en-IN" smtClean="0"/>
              <a:t>‹#›</a:t>
            </a:fld>
            <a:endParaRPr lang="en-IN"/>
          </a:p>
        </p:txBody>
      </p:sp>
    </p:spTree>
    <p:extLst>
      <p:ext uri="{BB962C8B-B14F-4D97-AF65-F5344CB8AC3E}">
        <p14:creationId xmlns:p14="http://schemas.microsoft.com/office/powerpoint/2010/main" val="1481358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313C2-C009-0A92-620B-ED4E22ED7D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C0CBE8-E385-110A-6968-2EC6B37B8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CE71BA-282A-61CD-5054-B01FF4056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79A80-5E5B-45C0-B824-C6E30311911E}" type="datetimeFigureOut">
              <a:rPr lang="en-IN" smtClean="0"/>
              <a:t>30-03-2023</a:t>
            </a:fld>
            <a:endParaRPr lang="en-IN"/>
          </a:p>
        </p:txBody>
      </p:sp>
      <p:sp>
        <p:nvSpPr>
          <p:cNvPr id="5" name="Footer Placeholder 4">
            <a:extLst>
              <a:ext uri="{FF2B5EF4-FFF2-40B4-BE49-F238E27FC236}">
                <a16:creationId xmlns:a16="http://schemas.microsoft.com/office/drawing/2014/main" id="{5D2D1D9D-920A-57A4-F3C9-0E6A1BA9F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646FB5-1CC5-0273-C7F6-1F1C07D66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E1758-3D6D-4B24-9F16-9283F74452BC}" type="slidenum">
              <a:rPr lang="en-IN" smtClean="0"/>
              <a:t>‹#›</a:t>
            </a:fld>
            <a:endParaRPr lang="en-IN"/>
          </a:p>
        </p:txBody>
      </p:sp>
    </p:spTree>
    <p:extLst>
      <p:ext uri="{BB962C8B-B14F-4D97-AF65-F5344CB8AC3E}">
        <p14:creationId xmlns:p14="http://schemas.microsoft.com/office/powerpoint/2010/main" val="3042245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ublic.tableau.com/app/profile/sruthy.sreekanth/viz/Rockbusterstealth-dataanalysis/TopcountriesbyRevenue"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E453-3F35-CF03-163D-7A8DAD9B69F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5A42033-05CE-D337-F6E0-F8A9B5BDFC79}"/>
              </a:ext>
            </a:extLst>
          </p:cNvPr>
          <p:cNvSpPr>
            <a:spLocks noGrp="1"/>
          </p:cNvSpPr>
          <p:nvPr>
            <p:ph type="subTitle" idx="1"/>
          </p:nvPr>
        </p:nvSpPr>
        <p:spPr/>
        <p:txBody>
          <a:bodyPr/>
          <a:lstStyle/>
          <a:p>
            <a:endParaRPr lang="en-IN"/>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65"/>
            <a:ext cx="12192000" cy="7047346"/>
          </a:xfrm>
          <a:prstGeom prst="rect">
            <a:avLst/>
          </a:prstGeom>
        </p:spPr>
      </p:pic>
      <p:sp>
        <p:nvSpPr>
          <p:cNvPr id="8" name="TextBox 7">
            <a:extLst>
              <a:ext uri="{FF2B5EF4-FFF2-40B4-BE49-F238E27FC236}">
                <a16:creationId xmlns:a16="http://schemas.microsoft.com/office/drawing/2014/main" id="{C53397D5-BF3E-5A31-923F-BB1C2C471A4F}"/>
              </a:ext>
            </a:extLst>
          </p:cNvPr>
          <p:cNvSpPr txBox="1"/>
          <p:nvPr/>
        </p:nvSpPr>
        <p:spPr>
          <a:xfrm>
            <a:off x="2536167" y="701964"/>
            <a:ext cx="7798278" cy="1661993"/>
          </a:xfrm>
          <a:prstGeom prst="rect">
            <a:avLst/>
          </a:prstGeom>
          <a:noFill/>
        </p:spPr>
        <p:txBody>
          <a:bodyPr wrap="square" rtlCol="0">
            <a:spAutoFit/>
          </a:bodyPr>
          <a:lstStyle/>
          <a:p>
            <a:pPr algn="ctr"/>
            <a:r>
              <a:rPr lang="en-IN" sz="6600" dirty="0" err="1">
                <a:solidFill>
                  <a:schemeClr val="bg1"/>
                </a:solidFill>
              </a:rPr>
              <a:t>Rockbuster</a:t>
            </a:r>
            <a:r>
              <a:rPr lang="en-IN" sz="6600" dirty="0">
                <a:solidFill>
                  <a:schemeClr val="bg1"/>
                </a:solidFill>
              </a:rPr>
              <a:t> Stealth</a:t>
            </a:r>
          </a:p>
          <a:p>
            <a:pPr algn="ctr"/>
            <a:r>
              <a:rPr lang="en-IN" sz="3600" dirty="0">
                <a:solidFill>
                  <a:schemeClr val="bg1"/>
                </a:solidFill>
              </a:rPr>
              <a:t>Data Analysis for 2020 Strategy</a:t>
            </a:r>
          </a:p>
        </p:txBody>
      </p:sp>
      <p:sp>
        <p:nvSpPr>
          <p:cNvPr id="10" name="TextBox 9">
            <a:extLst>
              <a:ext uri="{FF2B5EF4-FFF2-40B4-BE49-F238E27FC236}">
                <a16:creationId xmlns:a16="http://schemas.microsoft.com/office/drawing/2014/main" id="{D030E5FA-D988-AE42-7BC7-24CB50107017}"/>
              </a:ext>
            </a:extLst>
          </p:cNvPr>
          <p:cNvSpPr txBox="1"/>
          <p:nvPr/>
        </p:nvSpPr>
        <p:spPr>
          <a:xfrm>
            <a:off x="9376913" y="3156020"/>
            <a:ext cx="2565705" cy="707886"/>
          </a:xfrm>
          <a:prstGeom prst="rect">
            <a:avLst/>
          </a:prstGeom>
          <a:noFill/>
        </p:spPr>
        <p:txBody>
          <a:bodyPr wrap="square" rtlCol="0">
            <a:spAutoFit/>
          </a:bodyPr>
          <a:lstStyle/>
          <a:p>
            <a:endParaRPr lang="en-IN" sz="2000" dirty="0">
              <a:solidFill>
                <a:schemeClr val="bg1"/>
              </a:solidFill>
            </a:endParaRPr>
          </a:p>
          <a:p>
            <a:r>
              <a:rPr lang="en-IN" sz="2000" dirty="0">
                <a:solidFill>
                  <a:schemeClr val="bg1"/>
                </a:solidFill>
              </a:rPr>
              <a:t>Sruthy Sreekanth</a:t>
            </a:r>
          </a:p>
        </p:txBody>
      </p:sp>
    </p:spTree>
    <p:extLst>
      <p:ext uri="{BB962C8B-B14F-4D97-AF65-F5344CB8AC3E}">
        <p14:creationId xmlns:p14="http://schemas.microsoft.com/office/powerpoint/2010/main" val="3398725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0" y="10"/>
            <a:ext cx="12191980" cy="6857990"/>
          </a:xfrm>
          <a:prstGeom prst="rect">
            <a:avLst/>
          </a:prstGeom>
        </p:spPr>
      </p:pic>
      <p:sp>
        <p:nvSpPr>
          <p:cNvPr id="4" name="TextBox 3">
            <a:extLst>
              <a:ext uri="{FF2B5EF4-FFF2-40B4-BE49-F238E27FC236}">
                <a16:creationId xmlns:a16="http://schemas.microsoft.com/office/drawing/2014/main" id="{FE7D3040-3032-4CE2-9C6C-F6553B5932BE}"/>
              </a:ext>
            </a:extLst>
          </p:cNvPr>
          <p:cNvSpPr txBox="1"/>
          <p:nvPr/>
        </p:nvSpPr>
        <p:spPr>
          <a:xfrm>
            <a:off x="309370" y="448721"/>
            <a:ext cx="3083064" cy="4459709"/>
          </a:xfrm>
          <a:prstGeom prst="ellipse">
            <a:avLst/>
          </a:prstGeom>
          <a:solidFill>
            <a:srgbClr val="C00000"/>
          </a:solidFill>
          <a:ln w="174625" cmpd="thinThick">
            <a:solidFill>
              <a:srgbClr val="FFFFFF"/>
            </a:solidFill>
          </a:ln>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bg1"/>
                </a:solidFill>
                <a:latin typeface="+mj-lt"/>
                <a:ea typeface="+mj-ea"/>
                <a:cs typeface="+mj-cs"/>
              </a:rPr>
              <a:t>Where are customers with high lifetime value based?</a:t>
            </a:r>
          </a:p>
        </p:txBody>
      </p:sp>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9" name="TextBox 8">
            <a:extLst>
              <a:ext uri="{FF2B5EF4-FFF2-40B4-BE49-F238E27FC236}">
                <a16:creationId xmlns:a16="http://schemas.microsoft.com/office/drawing/2014/main" id="{08CC0701-11C3-9824-B3E8-AABF2CA751FC}"/>
              </a:ext>
            </a:extLst>
          </p:cNvPr>
          <p:cNvSpPr txBox="1"/>
          <p:nvPr/>
        </p:nvSpPr>
        <p:spPr>
          <a:xfrm>
            <a:off x="664234" y="5451894"/>
            <a:ext cx="10863532"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Rockbusters</a:t>
            </a:r>
            <a:r>
              <a:rPr lang="en-US" dirty="0">
                <a:solidFill>
                  <a:schemeClr val="bg1"/>
                </a:solidFill>
              </a:rPr>
              <a:t>' highest-spending customer resides in Saint-Denis, </a:t>
            </a:r>
            <a:r>
              <a:rPr lang="en-IN" b="0" i="0" dirty="0">
                <a:solidFill>
                  <a:schemeClr val="bg1"/>
                </a:solidFill>
                <a:effectLst/>
                <a:latin typeface="arial" panose="020B0604020202020204" pitchFamily="34" charset="0"/>
              </a:rPr>
              <a:t>Réunion</a:t>
            </a:r>
          </a:p>
          <a:p>
            <a:pPr marL="285750" indent="-285750">
              <a:buFont typeface="Arial" panose="020B0604020202020204" pitchFamily="34" charset="0"/>
              <a:buChar char="•"/>
            </a:pPr>
            <a:r>
              <a:rPr lang="en-US" dirty="0">
                <a:solidFill>
                  <a:schemeClr val="bg1"/>
                </a:solidFill>
              </a:rPr>
              <a:t>India and the Philippines have the most customers among the top 20 with three each.</a:t>
            </a:r>
            <a:endParaRPr lang="en-IN" dirty="0">
              <a:solidFill>
                <a:schemeClr val="bg1"/>
              </a:solidFill>
            </a:endParaRPr>
          </a:p>
        </p:txBody>
      </p:sp>
      <p:pic>
        <p:nvPicPr>
          <p:cNvPr id="11" name="Picture 10">
            <a:extLst>
              <a:ext uri="{FF2B5EF4-FFF2-40B4-BE49-F238E27FC236}">
                <a16:creationId xmlns:a16="http://schemas.microsoft.com/office/drawing/2014/main" id="{43CD19FC-2795-621F-4FF8-15B5CF11A4C1}"/>
              </a:ext>
            </a:extLst>
          </p:cNvPr>
          <p:cNvPicPr>
            <a:picLocks noChangeAspect="1"/>
          </p:cNvPicPr>
          <p:nvPr/>
        </p:nvPicPr>
        <p:blipFill>
          <a:blip r:embed="rId3"/>
          <a:stretch>
            <a:fillRect/>
          </a:stretch>
        </p:blipFill>
        <p:spPr>
          <a:xfrm>
            <a:off x="4577077" y="265518"/>
            <a:ext cx="6750984" cy="4914644"/>
          </a:xfrm>
          <a:prstGeom prst="rect">
            <a:avLst/>
          </a:prstGeom>
        </p:spPr>
      </p:pic>
    </p:spTree>
    <p:extLst>
      <p:ext uri="{BB962C8B-B14F-4D97-AF65-F5344CB8AC3E}">
        <p14:creationId xmlns:p14="http://schemas.microsoft.com/office/powerpoint/2010/main" val="197929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B2FEAB44-2C42-A0B4-0C1E-EC6785743CA9}"/>
              </a:ext>
            </a:extLst>
          </p:cNvPr>
          <p:cNvGraphicFramePr/>
          <p:nvPr>
            <p:extLst>
              <p:ext uri="{D42A27DB-BD31-4B8C-83A1-F6EECF244321}">
                <p14:modId xmlns:p14="http://schemas.microsoft.com/office/powerpoint/2010/main" val="2846937517"/>
              </p:ext>
            </p:extLst>
          </p:nvPr>
        </p:nvGraphicFramePr>
        <p:xfrm>
          <a:off x="1498304" y="517586"/>
          <a:ext cx="9368171" cy="6063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893172F9-F114-9E2D-53FD-64695323EA9F}"/>
              </a:ext>
            </a:extLst>
          </p:cNvPr>
          <p:cNvSpPr/>
          <p:nvPr/>
        </p:nvSpPr>
        <p:spPr>
          <a:xfrm>
            <a:off x="618836" y="5043054"/>
            <a:ext cx="11510813" cy="1538495"/>
          </a:xfrm>
          <a:prstGeom prst="roundRect">
            <a:avLst/>
          </a:prstGeom>
          <a:solidFill>
            <a:schemeClr val="dk1">
              <a:alpha val="6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9BD2627-3BC9-EC38-B026-AFB58BF3816D}"/>
              </a:ext>
            </a:extLst>
          </p:cNvPr>
          <p:cNvSpPr/>
          <p:nvPr/>
        </p:nvSpPr>
        <p:spPr>
          <a:xfrm>
            <a:off x="1362975" y="415292"/>
            <a:ext cx="9770852" cy="3168417"/>
          </a:xfrm>
          <a:prstGeom prst="roundRect">
            <a:avLst/>
          </a:prstGeom>
          <a:solidFill>
            <a:schemeClr val="dk1">
              <a:alpha val="6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049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20" y="10"/>
            <a:ext cx="12191980" cy="6857990"/>
          </a:xfrm>
          <a:prstGeom prst="rect">
            <a:avLst/>
          </a:prstGeom>
          <a:ln w="228600" cap="sq" cmpd="thickThin">
            <a:solidFill>
              <a:srgbClr val="000000"/>
            </a:solidFill>
            <a:prstDash val="solid"/>
            <a:miter lim="800000"/>
          </a:ln>
          <a:effectLst>
            <a:innerShdw blurRad="76200">
              <a:srgbClr val="000000"/>
            </a:innerShdw>
          </a:effectLst>
        </p:spPr>
      </p:pic>
      <p:sp>
        <p:nvSpPr>
          <p:cNvPr id="20"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D3040-3032-4CE2-9C6C-F6553B5932BE}"/>
              </a:ext>
            </a:extLst>
          </p:cNvPr>
          <p:cNvSpPr txBox="1"/>
          <p:nvPr/>
        </p:nvSpPr>
        <p:spPr>
          <a:xfrm>
            <a:off x="523875" y="370563"/>
            <a:ext cx="11210925" cy="800223"/>
          </a:xfrm>
          <a:prstGeom prst="ellipse">
            <a:avLst/>
          </a:prstGeom>
        </p:spPr>
        <p:txBody>
          <a:bodyPr vert="horz" lIns="91440" tIns="45720" rIns="91440" bIns="45720" rtlCol="0" anchor="ctr">
            <a:noAutofit/>
          </a:bodyPr>
          <a:lstStyle/>
          <a:p>
            <a:pPr lvl="0" algn="l"/>
            <a:r>
              <a:rPr lang="en-US" sz="2800" dirty="0"/>
              <a:t>Which of </a:t>
            </a:r>
            <a:r>
              <a:rPr lang="en-US" sz="2800" dirty="0" err="1"/>
              <a:t>Rockbuster’s</a:t>
            </a:r>
            <a:r>
              <a:rPr lang="en-US" sz="2800" dirty="0"/>
              <a:t> Genres are most profitable?</a:t>
            </a:r>
            <a:endParaRPr lang="en-IN" sz="2800" dirty="0"/>
          </a:p>
        </p:txBody>
      </p:sp>
      <p:cxnSp>
        <p:nvCxnSpPr>
          <p:cNvPr id="21"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563CA526-629A-6DDD-EE1F-221E07068A26}"/>
              </a:ext>
            </a:extLst>
          </p:cNvPr>
          <p:cNvPicPr>
            <a:picLocks noChangeAspect="1"/>
          </p:cNvPicPr>
          <p:nvPr/>
        </p:nvPicPr>
        <p:blipFill>
          <a:blip r:embed="rId3"/>
          <a:stretch>
            <a:fillRect/>
          </a:stretch>
        </p:blipFill>
        <p:spPr>
          <a:xfrm>
            <a:off x="0" y="1238180"/>
            <a:ext cx="8988725" cy="5619810"/>
          </a:xfrm>
          <a:prstGeom prst="rect">
            <a:avLst/>
          </a:prstGeom>
        </p:spPr>
      </p:pic>
      <p:sp>
        <p:nvSpPr>
          <p:cNvPr id="9" name="TextBox 8">
            <a:extLst>
              <a:ext uri="{FF2B5EF4-FFF2-40B4-BE49-F238E27FC236}">
                <a16:creationId xmlns:a16="http://schemas.microsoft.com/office/drawing/2014/main" id="{BF15BA8C-BB9A-818F-D87A-96FBC138DAD2}"/>
              </a:ext>
            </a:extLst>
          </p:cNvPr>
          <p:cNvSpPr txBox="1"/>
          <p:nvPr/>
        </p:nvSpPr>
        <p:spPr>
          <a:xfrm>
            <a:off x="9030285" y="1505454"/>
            <a:ext cx="2932981"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Sports is the category with the highest revenue at $4,892.</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The least popular category, thriller, brought in $48.</a:t>
            </a:r>
            <a:endParaRPr lang="en-IN" dirty="0">
              <a:solidFill>
                <a:schemeClr val="bg1"/>
              </a:solidFill>
            </a:endParaRPr>
          </a:p>
        </p:txBody>
      </p:sp>
    </p:spTree>
    <p:extLst>
      <p:ext uri="{BB962C8B-B14F-4D97-AF65-F5344CB8AC3E}">
        <p14:creationId xmlns:p14="http://schemas.microsoft.com/office/powerpoint/2010/main" val="178797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20" y="-284659"/>
            <a:ext cx="12191980" cy="7142659"/>
          </a:xfrm>
          <a:prstGeom prst="rect">
            <a:avLst/>
          </a:prstGeom>
          <a:ln w="228600" cap="sq" cmpd="thickThin">
            <a:solidFill>
              <a:srgbClr val="000000"/>
            </a:solidFill>
            <a:prstDash val="solid"/>
            <a:miter lim="800000"/>
          </a:ln>
          <a:effectLst>
            <a:innerShdw blurRad="76200">
              <a:srgbClr val="000000"/>
            </a:innerShdw>
          </a:effectLst>
        </p:spPr>
      </p:pic>
      <p:sp>
        <p:nvSpPr>
          <p:cNvPr id="20"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7D3040-3032-4CE2-9C6C-F6553B5932BE}"/>
              </a:ext>
            </a:extLst>
          </p:cNvPr>
          <p:cNvSpPr txBox="1"/>
          <p:nvPr/>
        </p:nvSpPr>
        <p:spPr>
          <a:xfrm>
            <a:off x="523875" y="425950"/>
            <a:ext cx="11210925" cy="744836"/>
          </a:xfrm>
          <a:prstGeom prst="ellipse">
            <a:avLst/>
          </a:prstGeom>
        </p:spPr>
        <p:txBody>
          <a:bodyPr vert="horz" lIns="91440" tIns="45720" rIns="91440" bIns="45720" rtlCol="0" anchor="ctr">
            <a:normAutofit/>
          </a:bodyPr>
          <a:lstStyle/>
          <a:p>
            <a:pPr lvl="0" algn="ctr">
              <a:lnSpc>
                <a:spcPct val="90000"/>
              </a:lnSpc>
              <a:spcBef>
                <a:spcPct val="0"/>
              </a:spcBef>
              <a:spcAft>
                <a:spcPts val="600"/>
              </a:spcAft>
            </a:pPr>
            <a:r>
              <a:rPr lang="en-US" sz="2800" dirty="0">
                <a:solidFill>
                  <a:schemeClr val="tx1">
                    <a:lumMod val="85000"/>
                    <a:lumOff val="15000"/>
                  </a:schemeClr>
                </a:solidFill>
                <a:ea typeface="+mj-ea"/>
                <a:cs typeface="+mj-cs"/>
              </a:rPr>
              <a:t>Which of </a:t>
            </a:r>
            <a:r>
              <a:rPr lang="en-US" sz="2800" dirty="0" err="1">
                <a:solidFill>
                  <a:schemeClr val="tx1">
                    <a:lumMod val="85000"/>
                    <a:lumOff val="15000"/>
                  </a:schemeClr>
                </a:solidFill>
                <a:ea typeface="+mj-ea"/>
                <a:cs typeface="+mj-cs"/>
              </a:rPr>
              <a:t>Rockbuster’s</a:t>
            </a:r>
            <a:r>
              <a:rPr lang="en-US" sz="2800" dirty="0">
                <a:solidFill>
                  <a:schemeClr val="tx1">
                    <a:lumMod val="85000"/>
                    <a:lumOff val="15000"/>
                  </a:schemeClr>
                </a:solidFill>
                <a:ea typeface="+mj-ea"/>
                <a:cs typeface="+mj-cs"/>
              </a:rPr>
              <a:t> Ratings are most profitable?</a:t>
            </a:r>
          </a:p>
        </p:txBody>
      </p:sp>
      <p:cxnSp>
        <p:nvCxnSpPr>
          <p:cNvPr id="21"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9" name="TextBox 8">
            <a:extLst>
              <a:ext uri="{FF2B5EF4-FFF2-40B4-BE49-F238E27FC236}">
                <a16:creationId xmlns:a16="http://schemas.microsoft.com/office/drawing/2014/main" id="{22CC9302-4CB6-C33A-06BB-DEE5BF06F72A}"/>
              </a:ext>
            </a:extLst>
          </p:cNvPr>
          <p:cNvSpPr txBox="1"/>
          <p:nvPr/>
        </p:nvSpPr>
        <p:spPr>
          <a:xfrm>
            <a:off x="8884797" y="1846458"/>
            <a:ext cx="305672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The least profitable rating is G. This might be an indication that kids' movies aren't as popular as others, based on other ratings.</a:t>
            </a:r>
            <a:endParaRPr lang="en-IN" dirty="0">
              <a:solidFill>
                <a:schemeClr val="bg1"/>
              </a:solidFill>
            </a:endParaRPr>
          </a:p>
        </p:txBody>
      </p:sp>
      <p:pic>
        <p:nvPicPr>
          <p:cNvPr id="11" name="Picture 10">
            <a:extLst>
              <a:ext uri="{FF2B5EF4-FFF2-40B4-BE49-F238E27FC236}">
                <a16:creationId xmlns:a16="http://schemas.microsoft.com/office/drawing/2014/main" id="{21188B5E-CB60-058D-B460-420F7E53320D}"/>
              </a:ext>
            </a:extLst>
          </p:cNvPr>
          <p:cNvPicPr>
            <a:picLocks noChangeAspect="1"/>
          </p:cNvPicPr>
          <p:nvPr/>
        </p:nvPicPr>
        <p:blipFill>
          <a:blip r:embed="rId3"/>
          <a:stretch>
            <a:fillRect/>
          </a:stretch>
        </p:blipFill>
        <p:spPr>
          <a:xfrm>
            <a:off x="4092167" y="1405324"/>
            <a:ext cx="4481465" cy="5472545"/>
          </a:xfrm>
          <a:prstGeom prst="rect">
            <a:avLst/>
          </a:prstGeom>
        </p:spPr>
      </p:pic>
      <p:sp>
        <p:nvSpPr>
          <p:cNvPr id="13" name="TextBox 12">
            <a:extLst>
              <a:ext uri="{FF2B5EF4-FFF2-40B4-BE49-F238E27FC236}">
                <a16:creationId xmlns:a16="http://schemas.microsoft.com/office/drawing/2014/main" id="{0E3F065C-C3D3-9535-BCEA-81F5FE92F057}"/>
              </a:ext>
            </a:extLst>
          </p:cNvPr>
          <p:cNvSpPr txBox="1"/>
          <p:nvPr/>
        </p:nvSpPr>
        <p:spPr>
          <a:xfrm>
            <a:off x="381788" y="1898125"/>
            <a:ext cx="2943674" cy="1477328"/>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rPr>
              <a:t>The most profitable classification for </a:t>
            </a:r>
            <a:r>
              <a:rPr lang="en-US" dirty="0" err="1">
                <a:solidFill>
                  <a:schemeClr val="bg1"/>
                </a:solidFill>
              </a:rPr>
              <a:t>Rockbuster</a:t>
            </a:r>
            <a:r>
              <a:rPr lang="en-US" dirty="0">
                <a:solidFill>
                  <a:schemeClr val="bg1"/>
                </a:solidFill>
              </a:rPr>
              <a:t> is PG-13, which also has the highest revenue of all the ratings</a:t>
            </a:r>
          </a:p>
        </p:txBody>
      </p:sp>
    </p:spTree>
    <p:extLst>
      <p:ext uri="{BB962C8B-B14F-4D97-AF65-F5344CB8AC3E}">
        <p14:creationId xmlns:p14="http://schemas.microsoft.com/office/powerpoint/2010/main" val="127420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4B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31781F-DF1D-67D2-0D38-A90DB6D8B88C}"/>
              </a:ext>
            </a:extLst>
          </p:cNvPr>
          <p:cNvSpPr txBox="1"/>
          <p:nvPr/>
        </p:nvSpPr>
        <p:spPr>
          <a:xfrm>
            <a:off x="9093495" y="301925"/>
            <a:ext cx="2724693" cy="32262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solidFill>
                  <a:srgbClr val="FFFFFF"/>
                </a:solidFill>
                <a:latin typeface="+mj-lt"/>
                <a:ea typeface="+mj-ea"/>
                <a:cs typeface="+mj-cs"/>
              </a:rPr>
              <a:t>Which movies contributed the most to revenue gain?</a:t>
            </a:r>
          </a:p>
          <a:p>
            <a:pPr>
              <a:lnSpc>
                <a:spcPct val="90000"/>
              </a:lnSpc>
              <a:spcBef>
                <a:spcPct val="0"/>
              </a:spcBef>
              <a:spcAft>
                <a:spcPts val="600"/>
              </a:spcAft>
            </a:pPr>
            <a:endParaRPr lang="en-US" sz="3600" dirty="0">
              <a:solidFill>
                <a:srgbClr val="FFFFFF"/>
              </a:solidFill>
              <a:latin typeface="+mj-lt"/>
              <a:ea typeface="+mj-ea"/>
              <a:cs typeface="+mj-cs"/>
            </a:endParaRPr>
          </a:p>
        </p:txBody>
      </p:sp>
      <p:sp>
        <p:nvSpPr>
          <p:cNvPr id="6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491E86-FAA9-E330-3B15-C64E8E46C508}"/>
              </a:ext>
            </a:extLst>
          </p:cNvPr>
          <p:cNvSpPr txBox="1"/>
          <p:nvPr/>
        </p:nvSpPr>
        <p:spPr>
          <a:xfrm>
            <a:off x="2678491" y="2033474"/>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FBC140A5-3BB2-5A93-6E02-ED23934D6EDB}"/>
              </a:ext>
            </a:extLst>
          </p:cNvPr>
          <p:cNvSpPr txBox="1"/>
          <p:nvPr/>
        </p:nvSpPr>
        <p:spPr>
          <a:xfrm>
            <a:off x="9093496" y="3804249"/>
            <a:ext cx="280233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The most popular film, earning $215.75, was Telegraph Voyage.</a:t>
            </a:r>
            <a:endParaRPr lang="en-IN" dirty="0">
              <a:solidFill>
                <a:schemeClr val="bg1"/>
              </a:solidFill>
            </a:endParaRPr>
          </a:p>
        </p:txBody>
      </p:sp>
      <p:pic>
        <p:nvPicPr>
          <p:cNvPr id="4" name="Picture 3">
            <a:extLst>
              <a:ext uri="{FF2B5EF4-FFF2-40B4-BE49-F238E27FC236}">
                <a16:creationId xmlns:a16="http://schemas.microsoft.com/office/drawing/2014/main" id="{2A9B6996-F1FF-F153-73C0-8B2E6D11BDB8}"/>
              </a:ext>
            </a:extLst>
          </p:cNvPr>
          <p:cNvPicPr>
            <a:picLocks noChangeAspect="1"/>
          </p:cNvPicPr>
          <p:nvPr/>
        </p:nvPicPr>
        <p:blipFill>
          <a:blip r:embed="rId2"/>
          <a:stretch>
            <a:fillRect/>
          </a:stretch>
        </p:blipFill>
        <p:spPr>
          <a:xfrm>
            <a:off x="0" y="0"/>
            <a:ext cx="9093495" cy="6858000"/>
          </a:xfrm>
          <a:prstGeom prst="rect">
            <a:avLst/>
          </a:prstGeom>
        </p:spPr>
      </p:pic>
    </p:spTree>
    <p:extLst>
      <p:ext uri="{BB962C8B-B14F-4D97-AF65-F5344CB8AC3E}">
        <p14:creationId xmlns:p14="http://schemas.microsoft.com/office/powerpoint/2010/main" val="418915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4B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31781F-DF1D-67D2-0D38-A90DB6D8B88C}"/>
              </a:ext>
            </a:extLst>
          </p:cNvPr>
          <p:cNvSpPr txBox="1"/>
          <p:nvPr/>
        </p:nvSpPr>
        <p:spPr>
          <a:xfrm>
            <a:off x="9093496" y="301925"/>
            <a:ext cx="2879968" cy="32262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solidFill>
                  <a:srgbClr val="FFFFFF"/>
                </a:solidFill>
                <a:latin typeface="+mj-lt"/>
                <a:ea typeface="+mj-ea"/>
                <a:cs typeface="+mj-cs"/>
              </a:rPr>
              <a:t>Which movies contributed the least to revenue gain?</a:t>
            </a:r>
          </a:p>
          <a:p>
            <a:pPr>
              <a:lnSpc>
                <a:spcPct val="90000"/>
              </a:lnSpc>
              <a:spcBef>
                <a:spcPct val="0"/>
              </a:spcBef>
              <a:spcAft>
                <a:spcPts val="600"/>
              </a:spcAft>
            </a:pPr>
            <a:endParaRPr lang="en-US" sz="3600" dirty="0">
              <a:solidFill>
                <a:srgbClr val="FFFFFF"/>
              </a:solidFill>
              <a:latin typeface="+mj-lt"/>
              <a:ea typeface="+mj-ea"/>
              <a:cs typeface="+mj-cs"/>
            </a:endParaRPr>
          </a:p>
        </p:txBody>
      </p:sp>
      <p:sp>
        <p:nvSpPr>
          <p:cNvPr id="6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491E86-FAA9-E330-3B15-C64E8E46C508}"/>
              </a:ext>
            </a:extLst>
          </p:cNvPr>
          <p:cNvSpPr txBox="1"/>
          <p:nvPr/>
        </p:nvSpPr>
        <p:spPr>
          <a:xfrm>
            <a:off x="2678491" y="2033474"/>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BEF971F3-5474-6949-F346-23B1DE4CFA4C}"/>
              </a:ext>
            </a:extLst>
          </p:cNvPr>
          <p:cNvSpPr txBox="1"/>
          <p:nvPr/>
        </p:nvSpPr>
        <p:spPr>
          <a:xfrm>
            <a:off x="8997351" y="3994913"/>
            <a:ext cx="2520236"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Texas Watch, which earned $5.94, was the movie with the lowest revenue.</a:t>
            </a:r>
            <a:endParaRPr lang="en-IN" dirty="0">
              <a:solidFill>
                <a:schemeClr val="bg1"/>
              </a:solidFill>
            </a:endParaRPr>
          </a:p>
        </p:txBody>
      </p:sp>
      <p:pic>
        <p:nvPicPr>
          <p:cNvPr id="9" name="Picture 8">
            <a:extLst>
              <a:ext uri="{FF2B5EF4-FFF2-40B4-BE49-F238E27FC236}">
                <a16:creationId xmlns:a16="http://schemas.microsoft.com/office/drawing/2014/main" id="{BDAD1334-F67F-7851-A996-6BFF91D73872}"/>
              </a:ext>
            </a:extLst>
          </p:cNvPr>
          <p:cNvPicPr>
            <a:picLocks noChangeAspect="1"/>
          </p:cNvPicPr>
          <p:nvPr/>
        </p:nvPicPr>
        <p:blipFill>
          <a:blip r:embed="rId3"/>
          <a:stretch>
            <a:fillRect/>
          </a:stretch>
        </p:blipFill>
        <p:spPr>
          <a:xfrm>
            <a:off x="1" y="0"/>
            <a:ext cx="8997350" cy="6858000"/>
          </a:xfrm>
          <a:prstGeom prst="rect">
            <a:avLst/>
          </a:prstGeom>
        </p:spPr>
      </p:pic>
    </p:spTree>
    <p:extLst>
      <p:ext uri="{BB962C8B-B14F-4D97-AF65-F5344CB8AC3E}">
        <p14:creationId xmlns:p14="http://schemas.microsoft.com/office/powerpoint/2010/main" val="79091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B2FEAB44-2C42-A0B4-0C1E-EC6785743CA9}"/>
              </a:ext>
            </a:extLst>
          </p:cNvPr>
          <p:cNvGraphicFramePr/>
          <p:nvPr>
            <p:extLst>
              <p:ext uri="{D42A27DB-BD31-4B8C-83A1-F6EECF244321}">
                <p14:modId xmlns:p14="http://schemas.microsoft.com/office/powerpoint/2010/main" val="4210460497"/>
              </p:ext>
            </p:extLst>
          </p:nvPr>
        </p:nvGraphicFramePr>
        <p:xfrm>
          <a:off x="1498304" y="517586"/>
          <a:ext cx="9368171" cy="6063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F9BD2627-3BC9-EC38-B026-AFB58BF3816D}"/>
              </a:ext>
            </a:extLst>
          </p:cNvPr>
          <p:cNvSpPr/>
          <p:nvPr/>
        </p:nvSpPr>
        <p:spPr>
          <a:xfrm>
            <a:off x="838199" y="415292"/>
            <a:ext cx="10295628" cy="4664703"/>
          </a:xfrm>
          <a:prstGeom prst="roundRect">
            <a:avLst/>
          </a:prstGeom>
          <a:solidFill>
            <a:schemeClr val="dk1">
              <a:alpha val="6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772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132253" y="0"/>
            <a:ext cx="12191980" cy="68579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FE7D3040-3032-4CE2-9C6C-F6553B5932BE}"/>
              </a:ext>
            </a:extLst>
          </p:cNvPr>
          <p:cNvSpPr txBox="1"/>
          <p:nvPr/>
        </p:nvSpPr>
        <p:spPr>
          <a:xfrm>
            <a:off x="309702" y="367677"/>
            <a:ext cx="2869453" cy="4929306"/>
          </a:xfrm>
          <a:prstGeom prst="ellipse">
            <a:avLst/>
          </a:prstGeom>
          <a:solidFill>
            <a:srgbClr val="C00000"/>
          </a:solidFill>
          <a:ln w="174625" cmpd="thinThick">
            <a:solidFill>
              <a:srgbClr val="FFFFFF"/>
            </a:solidFill>
          </a:ln>
        </p:spPr>
        <p:txBody>
          <a:bodyPr vert="horz" lIns="91440" tIns="45720" rIns="91440" bIns="45720" rtlCol="0" anchor="ctr">
            <a:noAutofit/>
          </a:bodyPr>
          <a:lstStyle/>
          <a:p>
            <a:r>
              <a:rPr lang="en-US" sz="3200" dirty="0">
                <a:solidFill>
                  <a:schemeClr val="bg1"/>
                </a:solidFill>
              </a:rPr>
              <a:t>what was the average rental duration for all videos?</a:t>
            </a:r>
            <a:endParaRPr lang="en-IN" sz="3200" dirty="0">
              <a:solidFill>
                <a:schemeClr val="bg1"/>
              </a:solidFill>
            </a:endParaRPr>
          </a:p>
        </p:txBody>
      </p:sp>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pic>
        <p:nvPicPr>
          <p:cNvPr id="10" name="Picture 9">
            <a:extLst>
              <a:ext uri="{FF2B5EF4-FFF2-40B4-BE49-F238E27FC236}">
                <a16:creationId xmlns:a16="http://schemas.microsoft.com/office/drawing/2014/main" id="{20F40115-05DD-84EB-3D21-E612F9322924}"/>
              </a:ext>
            </a:extLst>
          </p:cNvPr>
          <p:cNvPicPr>
            <a:picLocks noChangeAspect="1"/>
          </p:cNvPicPr>
          <p:nvPr/>
        </p:nvPicPr>
        <p:blipFill>
          <a:blip r:embed="rId3"/>
          <a:stretch>
            <a:fillRect/>
          </a:stretch>
        </p:blipFill>
        <p:spPr>
          <a:xfrm>
            <a:off x="3760527" y="570255"/>
            <a:ext cx="3958356" cy="45615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a:extLst>
              <a:ext uri="{FF2B5EF4-FFF2-40B4-BE49-F238E27FC236}">
                <a16:creationId xmlns:a16="http://schemas.microsoft.com/office/drawing/2014/main" id="{DAA83190-ABD2-C930-BBDF-CAA0433DC302}"/>
              </a:ext>
            </a:extLst>
          </p:cNvPr>
          <p:cNvPicPr>
            <a:picLocks noChangeAspect="1"/>
          </p:cNvPicPr>
          <p:nvPr/>
        </p:nvPicPr>
        <p:blipFill>
          <a:blip r:embed="rId4"/>
          <a:stretch>
            <a:fillRect/>
          </a:stretch>
        </p:blipFill>
        <p:spPr>
          <a:xfrm>
            <a:off x="7821351" y="1909515"/>
            <a:ext cx="3438633" cy="22327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TextBox 12">
            <a:extLst>
              <a:ext uri="{FF2B5EF4-FFF2-40B4-BE49-F238E27FC236}">
                <a16:creationId xmlns:a16="http://schemas.microsoft.com/office/drawing/2014/main" id="{2DFAA20A-60B3-45D1-90C8-EFE27F159356}"/>
              </a:ext>
            </a:extLst>
          </p:cNvPr>
          <p:cNvSpPr txBox="1"/>
          <p:nvPr/>
        </p:nvSpPr>
        <p:spPr>
          <a:xfrm>
            <a:off x="129396" y="5702060"/>
            <a:ext cx="11930331" cy="369332"/>
          </a:xfrm>
          <a:prstGeom prst="rect">
            <a:avLst/>
          </a:prstGeom>
          <a:noFill/>
        </p:spPr>
        <p:txBody>
          <a:bodyPr wrap="square" rtlCol="0">
            <a:spAutoFit/>
          </a:bodyPr>
          <a:lstStyle/>
          <a:p>
            <a:r>
              <a:rPr lang="en-US" dirty="0">
                <a:solidFill>
                  <a:schemeClr val="bg1"/>
                </a:solidFill>
              </a:rPr>
              <a:t>The average duration of a </a:t>
            </a:r>
            <a:r>
              <a:rPr lang="en-US" dirty="0" err="1">
                <a:solidFill>
                  <a:schemeClr val="bg1"/>
                </a:solidFill>
              </a:rPr>
              <a:t>Rockbuster</a:t>
            </a:r>
            <a:r>
              <a:rPr lang="en-US" dirty="0">
                <a:solidFill>
                  <a:schemeClr val="bg1"/>
                </a:solidFill>
              </a:rPr>
              <a:t> rental is 4-6 days, with Thriller (genre) and NC-17 (rating) having the highest averages.</a:t>
            </a:r>
            <a:endParaRPr lang="en-IN" dirty="0">
              <a:solidFill>
                <a:schemeClr val="bg1"/>
              </a:solidFill>
            </a:endParaRPr>
          </a:p>
        </p:txBody>
      </p:sp>
    </p:spTree>
    <p:extLst>
      <p:ext uri="{BB962C8B-B14F-4D97-AF65-F5344CB8AC3E}">
        <p14:creationId xmlns:p14="http://schemas.microsoft.com/office/powerpoint/2010/main" val="225012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DD7474D-9119-0009-2C99-E8EEEEDD1089}"/>
              </a:ext>
            </a:extLst>
          </p:cNvPr>
          <p:cNvSpPr txBox="1"/>
          <p:nvPr/>
        </p:nvSpPr>
        <p:spPr>
          <a:xfrm>
            <a:off x="4416725" y="329184"/>
            <a:ext cx="7349705" cy="181879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Summary &amp; Recommendations</a:t>
            </a:r>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l="27770" r="2588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7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CBD93E-18EF-DF87-FA1B-012A4DA7785C}"/>
              </a:ext>
            </a:extLst>
          </p:cNvPr>
          <p:cNvSpPr txBox="1"/>
          <p:nvPr/>
        </p:nvSpPr>
        <p:spPr>
          <a:xfrm>
            <a:off x="5297762" y="2393235"/>
            <a:ext cx="6251110" cy="3797253"/>
          </a:xfrm>
          <a:prstGeom prst="rect">
            <a:avLst/>
          </a:prstGeom>
        </p:spPr>
        <p:txBody>
          <a:bodyPr vert="horz" lIns="91440" tIns="45720" rIns="91440" bIns="45720" rtlCol="0">
            <a:noAutofit/>
          </a:bodyPr>
          <a:lstStyle/>
          <a:p>
            <a:pPr marL="285750" indent="-228600" algn="just">
              <a:lnSpc>
                <a:spcPct val="90000"/>
              </a:lnSpc>
              <a:spcAft>
                <a:spcPts val="600"/>
              </a:spcAft>
              <a:buFont typeface="Arial" panose="020B0604020202020204" pitchFamily="34" charset="0"/>
              <a:buChar char="•"/>
            </a:pPr>
            <a:r>
              <a:rPr lang="en-US" dirty="0"/>
              <a:t>The majority of </a:t>
            </a:r>
            <a:r>
              <a:rPr lang="en-US" dirty="0" err="1"/>
              <a:t>Rockbuster's</a:t>
            </a:r>
            <a:r>
              <a:rPr lang="en-US" dirty="0"/>
              <a:t> customers are from Asia, with India and China having the greatest numbers of customers. Therefore, these regions should be the focus of marketing activities.</a:t>
            </a:r>
          </a:p>
          <a:p>
            <a:pPr marL="285750" indent="-228600" algn="just">
              <a:lnSpc>
                <a:spcPct val="90000"/>
              </a:lnSpc>
              <a:spcAft>
                <a:spcPts val="600"/>
              </a:spcAft>
              <a:buFont typeface="Arial" panose="020B0604020202020204" pitchFamily="34" charset="0"/>
              <a:buChar char="•"/>
            </a:pPr>
            <a:r>
              <a:rPr lang="en-US" dirty="0"/>
              <a:t>Additionally, </a:t>
            </a:r>
            <a:r>
              <a:rPr lang="en-US" dirty="0" err="1"/>
              <a:t>Rockbuster</a:t>
            </a:r>
            <a:r>
              <a:rPr lang="en-US" dirty="0"/>
              <a:t> needs to focus its customized marketing and promotions in regions with high customer lifetime value.</a:t>
            </a:r>
          </a:p>
          <a:p>
            <a:pPr marL="285750" indent="-228600" algn="just">
              <a:lnSpc>
                <a:spcPct val="90000"/>
              </a:lnSpc>
              <a:spcAft>
                <a:spcPts val="600"/>
              </a:spcAft>
              <a:buFont typeface="Arial" panose="020B0604020202020204" pitchFamily="34" charset="0"/>
              <a:buChar char="•"/>
            </a:pPr>
            <a:r>
              <a:rPr lang="en-US" dirty="0"/>
              <a:t>Movies about sports, sci-fi, and animation have the largest revenue shares, followed by dramas and comedies. This data can be used to guide </a:t>
            </a:r>
            <a:r>
              <a:rPr lang="en-US" dirty="0" err="1"/>
              <a:t>Rockbuster's</a:t>
            </a:r>
            <a:r>
              <a:rPr lang="en-US" dirty="0"/>
              <a:t> decision regarding which movies to provide on their new online video service.</a:t>
            </a:r>
          </a:p>
          <a:p>
            <a:pPr marL="285750" indent="-228600" algn="just">
              <a:lnSpc>
                <a:spcPct val="90000"/>
              </a:lnSpc>
              <a:spcAft>
                <a:spcPts val="600"/>
              </a:spcAft>
              <a:buFont typeface="Arial" panose="020B0604020202020204" pitchFamily="34" charset="0"/>
              <a:buChar char="•"/>
            </a:pPr>
            <a:r>
              <a:rPr lang="en-US" dirty="0"/>
              <a:t>All videos have an average rental period of five days, which can be used to determine customer pricing and rental period preferences.</a:t>
            </a:r>
          </a:p>
        </p:txBody>
      </p:sp>
    </p:spTree>
    <p:extLst>
      <p:ext uri="{BB962C8B-B14F-4D97-AF65-F5344CB8AC3E}">
        <p14:creationId xmlns:p14="http://schemas.microsoft.com/office/powerpoint/2010/main" val="2918021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22040" r="-1" b="22040"/>
          <a:stretch/>
        </p:blipFill>
        <p:spPr>
          <a:xfrm>
            <a:off x="0" y="-47316"/>
            <a:ext cx="12228129" cy="4666928"/>
          </a:xfrm>
          <a:prstGeom prst="rect">
            <a:avLst/>
          </a:prstGeom>
        </p:spPr>
      </p:pic>
      <p:grpSp>
        <p:nvGrpSpPr>
          <p:cNvPr id="82" name="Group 8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83" name="Freeform: Shape 8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6" name="Freeform: Shape 8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FDD7474D-9119-0009-2C99-E8EEEEDD1089}"/>
              </a:ext>
            </a:extLst>
          </p:cNvPr>
          <p:cNvSpPr txBox="1"/>
          <p:nvPr/>
        </p:nvSpPr>
        <p:spPr>
          <a:xfrm>
            <a:off x="804672" y="4299093"/>
            <a:ext cx="3249382" cy="17618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dirty="0">
                <a:latin typeface="+mj-lt"/>
                <a:ea typeface="+mj-ea"/>
                <a:cs typeface="+mj-cs"/>
              </a:rPr>
              <a:t>Conclusion</a:t>
            </a:r>
          </a:p>
        </p:txBody>
      </p:sp>
      <p:sp>
        <p:nvSpPr>
          <p:cNvPr id="4" name="TextBox 3">
            <a:extLst>
              <a:ext uri="{FF2B5EF4-FFF2-40B4-BE49-F238E27FC236}">
                <a16:creationId xmlns:a16="http://schemas.microsoft.com/office/drawing/2014/main" id="{4CCBD93E-18EF-DF87-FA1B-012A4DA7785C}"/>
              </a:ext>
            </a:extLst>
          </p:cNvPr>
          <p:cNvSpPr txBox="1"/>
          <p:nvPr/>
        </p:nvSpPr>
        <p:spPr>
          <a:xfrm>
            <a:off x="4849091" y="4143157"/>
            <a:ext cx="6547567" cy="191781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600" dirty="0">
              <a:solidFill>
                <a:schemeClr val="tx2"/>
              </a:solidFill>
            </a:endParaRPr>
          </a:p>
        </p:txBody>
      </p:sp>
      <p:sp>
        <p:nvSpPr>
          <p:cNvPr id="5" name="TextBox 4">
            <a:extLst>
              <a:ext uri="{FF2B5EF4-FFF2-40B4-BE49-F238E27FC236}">
                <a16:creationId xmlns:a16="http://schemas.microsoft.com/office/drawing/2014/main" id="{98C2C249-A562-3EA2-A033-6CD0887E4FA1}"/>
              </a:ext>
            </a:extLst>
          </p:cNvPr>
          <p:cNvSpPr txBox="1"/>
          <p:nvPr/>
        </p:nvSpPr>
        <p:spPr>
          <a:xfrm>
            <a:off x="4620527" y="4676243"/>
            <a:ext cx="7034842" cy="1200329"/>
          </a:xfrm>
          <a:prstGeom prst="rect">
            <a:avLst/>
          </a:prstGeom>
          <a:noFill/>
        </p:spPr>
        <p:txBody>
          <a:bodyPr wrap="square">
            <a:spAutoFit/>
          </a:bodyPr>
          <a:lstStyle/>
          <a:p>
            <a:pPr algn="just"/>
            <a:r>
              <a:rPr lang="en-IN" dirty="0"/>
              <a:t>According to the analysis, </a:t>
            </a:r>
            <a:r>
              <a:rPr lang="en-IN" dirty="0" err="1"/>
              <a:t>Rockbuster</a:t>
            </a:r>
            <a:r>
              <a:rPr lang="en-IN" dirty="0"/>
              <a:t> Stealth should focus on promoting profitable movie titles and direct marketing campaigns toward the regions with the highest customer numbers and lifetime values, primarily Asia with content focused on sports, sci-fi, and animation films.</a:t>
            </a:r>
          </a:p>
        </p:txBody>
      </p:sp>
    </p:spTree>
    <p:extLst>
      <p:ext uri="{BB962C8B-B14F-4D97-AF65-F5344CB8AC3E}">
        <p14:creationId xmlns:p14="http://schemas.microsoft.com/office/powerpoint/2010/main" val="404018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62B6E7-CFF4-8CA0-A1E5-41C15F96B463}"/>
              </a:ext>
            </a:extLst>
          </p:cNvPr>
          <p:cNvSpPr txBox="1"/>
          <p:nvPr/>
        </p:nvSpPr>
        <p:spPr>
          <a:xfrm>
            <a:off x="720582" y="-3439004"/>
            <a:ext cx="4620584" cy="45288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latin typeface="+mj-lt"/>
                <a:ea typeface="+mj-ea"/>
                <a:cs typeface="+mj-cs"/>
              </a:rPr>
              <a:t>Agenda</a:t>
            </a:r>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l="21274" r="19385" b="1"/>
          <a:stretch/>
        </p:blipFill>
        <p:spPr>
          <a:xfrm>
            <a:off x="5693434" y="-51730"/>
            <a:ext cx="649856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1" name="TextBox 10">
            <a:extLst>
              <a:ext uri="{FF2B5EF4-FFF2-40B4-BE49-F238E27FC236}">
                <a16:creationId xmlns:a16="http://schemas.microsoft.com/office/drawing/2014/main" id="{B79D6175-78F5-4484-9513-3BBDFF966781}"/>
              </a:ext>
            </a:extLst>
          </p:cNvPr>
          <p:cNvSpPr txBox="1"/>
          <p:nvPr/>
        </p:nvSpPr>
        <p:spPr>
          <a:xfrm>
            <a:off x="8005313" y="1007686"/>
            <a:ext cx="3675154" cy="441510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36BDB093-2A2C-D447-E9D2-ADAA3FC2AE35}"/>
              </a:ext>
            </a:extLst>
          </p:cNvPr>
          <p:cNvSpPr txBox="1"/>
          <p:nvPr/>
        </p:nvSpPr>
        <p:spPr>
          <a:xfrm>
            <a:off x="710454" y="1460912"/>
            <a:ext cx="5962785"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Overview</a:t>
            </a:r>
          </a:p>
          <a:p>
            <a:pPr marL="285750" indent="-285750">
              <a:buFont typeface="Arial" panose="020B0604020202020204" pitchFamily="34" charset="0"/>
              <a:buChar char="•"/>
            </a:pPr>
            <a:r>
              <a:rPr lang="en-IN" sz="2800" dirty="0"/>
              <a:t>Analysis</a:t>
            </a:r>
          </a:p>
          <a:p>
            <a:pPr marL="285750" indent="-285750">
              <a:buFont typeface="Arial" panose="020B0604020202020204" pitchFamily="34" charset="0"/>
              <a:buChar char="•"/>
            </a:pPr>
            <a:r>
              <a:rPr lang="en-IN" sz="2800" dirty="0"/>
              <a:t>Summary &amp; Recommendations</a:t>
            </a:r>
          </a:p>
          <a:p>
            <a:pPr marL="285750" indent="-285750">
              <a:buFont typeface="Arial" panose="020B0604020202020204" pitchFamily="34" charset="0"/>
              <a:buChar char="•"/>
            </a:pPr>
            <a:r>
              <a:rPr lang="en-IN" sz="2800" dirty="0"/>
              <a:t>Conclusion</a:t>
            </a:r>
          </a:p>
        </p:txBody>
      </p:sp>
    </p:spTree>
    <p:extLst>
      <p:ext uri="{BB962C8B-B14F-4D97-AF65-F5344CB8AC3E}">
        <p14:creationId xmlns:p14="http://schemas.microsoft.com/office/powerpoint/2010/main" val="417481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22040" r="-1" b="22040"/>
          <a:stretch/>
        </p:blipFill>
        <p:spPr>
          <a:xfrm>
            <a:off x="-19852" y="0"/>
            <a:ext cx="12228129" cy="3243250"/>
          </a:xfrm>
          <a:prstGeom prst="rect">
            <a:avLst/>
          </a:prstGeom>
        </p:spPr>
      </p:pic>
      <p:grpSp>
        <p:nvGrpSpPr>
          <p:cNvPr id="82" name="Group 8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83" name="Freeform: Shape 8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6" name="Freeform: Shape 8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FDD7474D-9119-0009-2C99-E8EEEEDD1089}"/>
              </a:ext>
            </a:extLst>
          </p:cNvPr>
          <p:cNvSpPr txBox="1"/>
          <p:nvPr/>
        </p:nvSpPr>
        <p:spPr>
          <a:xfrm>
            <a:off x="1017917" y="4128272"/>
            <a:ext cx="9997317" cy="16966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a:latin typeface="Algerian" panose="04020705040A02060702" pitchFamily="82" charset="0"/>
                <a:ea typeface="+mj-ea"/>
                <a:cs typeface="+mj-cs"/>
              </a:rPr>
              <a:t>Thank You</a:t>
            </a:r>
          </a:p>
          <a:p>
            <a:pPr algn="ctr">
              <a:lnSpc>
                <a:spcPct val="90000"/>
              </a:lnSpc>
              <a:spcBef>
                <a:spcPct val="0"/>
              </a:spcBef>
              <a:spcAft>
                <a:spcPts val="600"/>
              </a:spcAft>
            </a:pPr>
            <a:endParaRPr lang="en-US" sz="5400" b="1" dirty="0">
              <a:latin typeface="Algerian" panose="04020705040A02060702" pitchFamily="82" charset="0"/>
              <a:ea typeface="+mj-ea"/>
              <a:cs typeface="+mj-cs"/>
            </a:endParaRPr>
          </a:p>
        </p:txBody>
      </p:sp>
      <p:sp>
        <p:nvSpPr>
          <p:cNvPr id="4" name="TextBox 3">
            <a:extLst>
              <a:ext uri="{FF2B5EF4-FFF2-40B4-BE49-F238E27FC236}">
                <a16:creationId xmlns:a16="http://schemas.microsoft.com/office/drawing/2014/main" id="{4CCBD93E-18EF-DF87-FA1B-012A4DA7785C}"/>
              </a:ext>
            </a:extLst>
          </p:cNvPr>
          <p:cNvSpPr txBox="1"/>
          <p:nvPr/>
        </p:nvSpPr>
        <p:spPr>
          <a:xfrm>
            <a:off x="4849091" y="4143157"/>
            <a:ext cx="6547567" cy="191781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600" dirty="0">
              <a:solidFill>
                <a:schemeClr val="tx2"/>
              </a:solidFill>
            </a:endParaRPr>
          </a:p>
        </p:txBody>
      </p:sp>
      <p:sp>
        <p:nvSpPr>
          <p:cNvPr id="3" name="TextBox 2">
            <a:extLst>
              <a:ext uri="{FF2B5EF4-FFF2-40B4-BE49-F238E27FC236}">
                <a16:creationId xmlns:a16="http://schemas.microsoft.com/office/drawing/2014/main" id="{DA8A2059-9506-E9A8-472B-9A53ED9317D6}"/>
              </a:ext>
            </a:extLst>
          </p:cNvPr>
          <p:cNvSpPr txBox="1"/>
          <p:nvPr/>
        </p:nvSpPr>
        <p:spPr>
          <a:xfrm>
            <a:off x="2639683" y="5527321"/>
            <a:ext cx="1980844" cy="369332"/>
          </a:xfrm>
          <a:prstGeom prst="rect">
            <a:avLst/>
          </a:prstGeom>
          <a:noFill/>
        </p:spPr>
        <p:txBody>
          <a:bodyPr wrap="square" rtlCol="0">
            <a:spAutoFit/>
          </a:bodyPr>
          <a:lstStyle/>
          <a:p>
            <a:r>
              <a:rPr lang="en-IN" dirty="0"/>
              <a:t>Visualization link:</a:t>
            </a:r>
          </a:p>
        </p:txBody>
      </p:sp>
      <p:sp>
        <p:nvSpPr>
          <p:cNvPr id="9" name="TextBox 8">
            <a:extLst>
              <a:ext uri="{FF2B5EF4-FFF2-40B4-BE49-F238E27FC236}">
                <a16:creationId xmlns:a16="http://schemas.microsoft.com/office/drawing/2014/main" id="{F12B85C9-F56E-3C96-A687-DC092CF8F044}"/>
              </a:ext>
            </a:extLst>
          </p:cNvPr>
          <p:cNvSpPr txBox="1"/>
          <p:nvPr/>
        </p:nvSpPr>
        <p:spPr>
          <a:xfrm>
            <a:off x="4545305" y="5527317"/>
            <a:ext cx="6776131" cy="369332"/>
          </a:xfrm>
          <a:prstGeom prst="rect">
            <a:avLst/>
          </a:prstGeom>
          <a:noFill/>
        </p:spPr>
        <p:txBody>
          <a:bodyPr wrap="square" rtlCol="0">
            <a:spAutoFit/>
          </a:bodyPr>
          <a:lstStyle/>
          <a:p>
            <a:r>
              <a:rPr lang="en-US" dirty="0" err="1">
                <a:hlinkClick r:id="rId3"/>
              </a:rPr>
              <a:t>Rockbuster</a:t>
            </a:r>
            <a:r>
              <a:rPr lang="en-US" dirty="0">
                <a:hlinkClick r:id="rId3"/>
              </a:rPr>
              <a:t> stealth-data analysis | Tableau Public</a:t>
            </a:r>
            <a:endParaRPr lang="en-IN" dirty="0"/>
          </a:p>
        </p:txBody>
      </p:sp>
    </p:spTree>
    <p:extLst>
      <p:ext uri="{BB962C8B-B14F-4D97-AF65-F5344CB8AC3E}">
        <p14:creationId xmlns:p14="http://schemas.microsoft.com/office/powerpoint/2010/main" val="91650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bg1"/>
                </a:solidFill>
                <a:latin typeface="+mj-lt"/>
                <a:ea typeface="+mj-ea"/>
                <a:cs typeface="+mj-cs"/>
              </a:rPr>
              <a:t>Overview</a:t>
            </a:r>
          </a:p>
        </p:txBody>
      </p:sp>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r="3769" b="1"/>
          <a:stretch/>
        </p:blipFill>
        <p:spPr>
          <a:xfrm>
            <a:off x="-2346" y="1419575"/>
            <a:ext cx="5666547" cy="4018850"/>
          </a:xfrm>
          <a:prstGeom prst="rect">
            <a:avLst/>
          </a:prstGeom>
        </p:spPr>
      </p:pic>
      <p:cxnSp>
        <p:nvCxnSpPr>
          <p:cNvPr id="64" name="Straight Connector 6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9D6175-78F5-4484-9513-3BBDFF966781}"/>
              </a:ext>
            </a:extLst>
          </p:cNvPr>
          <p:cNvSpPr txBox="1"/>
          <p:nvPr/>
        </p:nvSpPr>
        <p:spPr>
          <a:xfrm>
            <a:off x="6527800" y="1909192"/>
            <a:ext cx="5178245" cy="3647710"/>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dirty="0" err="1">
                <a:solidFill>
                  <a:schemeClr val="bg1"/>
                </a:solidFill>
              </a:rPr>
              <a:t>Rockbuster</a:t>
            </a:r>
            <a:r>
              <a:rPr lang="en-US" dirty="0">
                <a:solidFill>
                  <a:schemeClr val="bg1"/>
                </a:solidFill>
              </a:rPr>
              <a:t> Stealth LLC is a movie rental company that used to have stores around the world. </a:t>
            </a:r>
          </a:p>
          <a:p>
            <a:pPr marL="57150" algn="just">
              <a:lnSpc>
                <a:spcPct val="90000"/>
              </a:lnSpc>
              <a:spcAft>
                <a:spcPts val="600"/>
              </a:spcAft>
            </a:pPr>
            <a:endParaRPr lang="en-US" dirty="0">
              <a:solidFill>
                <a:schemeClr val="bg1"/>
              </a:solidFill>
            </a:endParaRPr>
          </a:p>
          <a:p>
            <a:pPr marL="285750" indent="-228600" algn="just">
              <a:lnSpc>
                <a:spcPct val="90000"/>
              </a:lnSpc>
              <a:spcAft>
                <a:spcPts val="600"/>
              </a:spcAft>
              <a:buFont typeface="Arial" panose="020B0604020202020204" pitchFamily="34" charset="0"/>
              <a:buChar char="•"/>
            </a:pPr>
            <a:r>
              <a:rPr lang="en-US" dirty="0">
                <a:solidFill>
                  <a:schemeClr val="bg1"/>
                </a:solidFill>
              </a:rPr>
              <a:t>The </a:t>
            </a:r>
            <a:r>
              <a:rPr lang="en-US" dirty="0" err="1">
                <a:solidFill>
                  <a:schemeClr val="bg1"/>
                </a:solidFill>
              </a:rPr>
              <a:t>Rockbuster</a:t>
            </a:r>
            <a:r>
              <a:rPr lang="en-US" dirty="0">
                <a:solidFill>
                  <a:schemeClr val="bg1"/>
                </a:solidFill>
              </a:rPr>
              <a:t> Stealth management team plans to use its existing movie licenses to launch an online video rental service in order to remain competitive in the face of fierce competition from streaming services like Netflix and Amazon Prime.</a:t>
            </a:r>
          </a:p>
          <a:p>
            <a:pPr marL="57150" algn="just">
              <a:lnSpc>
                <a:spcPct val="90000"/>
              </a:lnSpc>
              <a:spcAft>
                <a:spcPts val="600"/>
              </a:spcAft>
            </a:pPr>
            <a:endParaRPr lang="en-US" dirty="0">
              <a:solidFill>
                <a:schemeClr val="bg1"/>
              </a:solidFill>
            </a:endParaRPr>
          </a:p>
          <a:p>
            <a:pPr marL="285750" indent="-228600" algn="just">
              <a:lnSpc>
                <a:spcPct val="90000"/>
              </a:lnSpc>
              <a:spcAft>
                <a:spcPts val="600"/>
              </a:spcAft>
              <a:buFont typeface="Arial" panose="020B0604020202020204" pitchFamily="34" charset="0"/>
              <a:buChar char="•"/>
            </a:pPr>
            <a:r>
              <a:rPr lang="en-US" dirty="0">
                <a:solidFill>
                  <a:schemeClr val="bg1"/>
                </a:solidFill>
              </a:rPr>
              <a:t>In order to drive their 2020 company strategy, the </a:t>
            </a:r>
            <a:r>
              <a:rPr lang="en-US" dirty="0" err="1">
                <a:solidFill>
                  <a:schemeClr val="bg1"/>
                </a:solidFill>
              </a:rPr>
              <a:t>Rockbuster</a:t>
            </a:r>
            <a:r>
              <a:rPr lang="en-US" dirty="0">
                <a:solidFill>
                  <a:schemeClr val="bg1"/>
                </a:solidFill>
              </a:rPr>
              <a:t> Stealth Management Board has posed a number of business questions and expects data-driven responses. </a:t>
            </a:r>
          </a:p>
        </p:txBody>
      </p:sp>
      <p:cxnSp>
        <p:nvCxnSpPr>
          <p:cNvPr id="66" name="Straight Connector 6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27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5E453-3F35-CF03-163D-7A8DAD9B69F0}"/>
              </a:ext>
            </a:extLst>
          </p:cNvPr>
          <p:cNvSpPr>
            <a:spLocks noGrp="1"/>
          </p:cNvSpPr>
          <p:nvPr>
            <p:ph type="ctrTitle"/>
          </p:nvPr>
        </p:nvSpPr>
        <p:spPr>
          <a:xfrm>
            <a:off x="838199" y="1303736"/>
            <a:ext cx="11038367" cy="682296"/>
          </a:xfrm>
        </p:spPr>
        <p:txBody>
          <a:bodyPr>
            <a:noAutofit/>
          </a:bodyPr>
          <a:lstStyle/>
          <a:p>
            <a:pPr algn="l"/>
            <a:br>
              <a:rPr lang="en-IN" sz="2000" dirty="0">
                <a:solidFill>
                  <a:schemeClr val="bg1"/>
                </a:solidFill>
              </a:rPr>
            </a:br>
            <a:r>
              <a:rPr lang="en-US" sz="2400" dirty="0">
                <a:solidFill>
                  <a:schemeClr val="bg1"/>
                </a:solidFill>
              </a:rPr>
              <a:t>The following analysis was carried out on a sample of the data provided for this project.</a:t>
            </a:r>
            <a:br>
              <a:rPr lang="en-IN" sz="2400" dirty="0">
                <a:solidFill>
                  <a:schemeClr val="bg1"/>
                </a:solidFill>
              </a:rPr>
            </a:br>
            <a:endParaRPr lang="en-IN" sz="2400" dirty="0">
              <a:solidFill>
                <a:schemeClr val="bg1"/>
              </a:solidFill>
            </a:endParaRPr>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00A43B-D65B-52EC-7345-BA69023E9D0C}"/>
              </a:ext>
            </a:extLst>
          </p:cNvPr>
          <p:cNvSpPr txBox="1"/>
          <p:nvPr/>
        </p:nvSpPr>
        <p:spPr>
          <a:xfrm>
            <a:off x="838199" y="394493"/>
            <a:ext cx="2064488" cy="707886"/>
          </a:xfrm>
          <a:prstGeom prst="rect">
            <a:avLst/>
          </a:prstGeom>
          <a:noFill/>
        </p:spPr>
        <p:txBody>
          <a:bodyPr wrap="square" rtlCol="0">
            <a:spAutoFit/>
          </a:bodyPr>
          <a:lstStyle/>
          <a:p>
            <a:r>
              <a:rPr lang="en-IN" sz="4000" dirty="0">
                <a:solidFill>
                  <a:schemeClr val="bg1"/>
                </a:solidFill>
              </a:rPr>
              <a:t>Analysis</a:t>
            </a:r>
            <a:endParaRPr lang="en-IN" sz="4000" dirty="0"/>
          </a:p>
        </p:txBody>
      </p:sp>
      <p:graphicFrame>
        <p:nvGraphicFramePr>
          <p:cNvPr id="29" name="Diagram 28">
            <a:extLst>
              <a:ext uri="{FF2B5EF4-FFF2-40B4-BE49-F238E27FC236}">
                <a16:creationId xmlns:a16="http://schemas.microsoft.com/office/drawing/2014/main" id="{B2FEAB44-2C42-A0B4-0C1E-EC6785743CA9}"/>
              </a:ext>
            </a:extLst>
          </p:cNvPr>
          <p:cNvGraphicFramePr/>
          <p:nvPr>
            <p:extLst>
              <p:ext uri="{D42A27DB-BD31-4B8C-83A1-F6EECF244321}">
                <p14:modId xmlns:p14="http://schemas.microsoft.com/office/powerpoint/2010/main" val="1042535761"/>
              </p:ext>
            </p:extLst>
          </p:nvPr>
        </p:nvGraphicFramePr>
        <p:xfrm>
          <a:off x="1498304" y="1950067"/>
          <a:ext cx="9368171" cy="4631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150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B2FEAB44-2C42-A0B4-0C1E-EC6785743CA9}"/>
              </a:ext>
            </a:extLst>
          </p:cNvPr>
          <p:cNvGraphicFramePr/>
          <p:nvPr>
            <p:extLst>
              <p:ext uri="{D42A27DB-BD31-4B8C-83A1-F6EECF244321}">
                <p14:modId xmlns:p14="http://schemas.microsoft.com/office/powerpoint/2010/main" val="4108646903"/>
              </p:ext>
            </p:extLst>
          </p:nvPr>
        </p:nvGraphicFramePr>
        <p:xfrm>
          <a:off x="1498304" y="638355"/>
          <a:ext cx="9368171" cy="594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BFFC6F08-3ED7-594D-58F9-955590E0EEA0}"/>
              </a:ext>
            </a:extLst>
          </p:cNvPr>
          <p:cNvSpPr/>
          <p:nvPr/>
        </p:nvSpPr>
        <p:spPr>
          <a:xfrm>
            <a:off x="577970" y="2122102"/>
            <a:ext cx="11076317" cy="4577461"/>
          </a:xfrm>
          <a:prstGeom prst="round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2225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20" y="10"/>
            <a:ext cx="12191980" cy="6028651"/>
          </a:xfrm>
          <a:prstGeom prst="rect">
            <a:avLst/>
          </a:prstGeom>
        </p:spPr>
      </p:pic>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72E628C4-BAF6-050F-32DF-64E1E18317AC}"/>
              </a:ext>
            </a:extLst>
          </p:cNvPr>
          <p:cNvPicPr>
            <a:picLocks noChangeAspect="1"/>
          </p:cNvPicPr>
          <p:nvPr/>
        </p:nvPicPr>
        <p:blipFill>
          <a:blip r:embed="rId3"/>
          <a:stretch>
            <a:fillRect/>
          </a:stretch>
        </p:blipFill>
        <p:spPr>
          <a:xfrm>
            <a:off x="20" y="1318436"/>
            <a:ext cx="12191980" cy="5025425"/>
          </a:xfrm>
          <a:prstGeom prst="rect">
            <a:avLst/>
          </a:prstGeom>
        </p:spPr>
      </p:pic>
      <p:sp>
        <p:nvSpPr>
          <p:cNvPr id="10" name="Rectangle 9">
            <a:extLst>
              <a:ext uri="{FF2B5EF4-FFF2-40B4-BE49-F238E27FC236}">
                <a16:creationId xmlns:a16="http://schemas.microsoft.com/office/drawing/2014/main" id="{D0B22259-690D-2AFD-67A4-ABD54FEC80B0}"/>
              </a:ext>
            </a:extLst>
          </p:cNvPr>
          <p:cNvSpPr/>
          <p:nvPr/>
        </p:nvSpPr>
        <p:spPr>
          <a:xfrm>
            <a:off x="21" y="0"/>
            <a:ext cx="12191979" cy="1424752"/>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90000"/>
              </a:lnSpc>
              <a:spcBef>
                <a:spcPct val="0"/>
              </a:spcBef>
              <a:spcAft>
                <a:spcPts val="600"/>
              </a:spcAft>
            </a:pPr>
            <a:r>
              <a:rPr lang="en-US" sz="4000" b="1" dirty="0">
                <a:solidFill>
                  <a:srgbClr val="262626"/>
                </a:solidFill>
                <a:ea typeface="+mj-ea"/>
                <a:cs typeface="+mj-cs"/>
              </a:rPr>
              <a:t>       </a:t>
            </a:r>
            <a:r>
              <a:rPr lang="en-US" sz="4000" b="1" dirty="0">
                <a:solidFill>
                  <a:schemeClr val="bg1"/>
                </a:solidFill>
                <a:ea typeface="+mj-ea"/>
                <a:cs typeface="+mj-cs"/>
              </a:rPr>
              <a:t>Which Countries generate the most Revenue?</a:t>
            </a:r>
          </a:p>
        </p:txBody>
      </p:sp>
      <p:sp>
        <p:nvSpPr>
          <p:cNvPr id="2" name="TextBox 1">
            <a:extLst>
              <a:ext uri="{FF2B5EF4-FFF2-40B4-BE49-F238E27FC236}">
                <a16:creationId xmlns:a16="http://schemas.microsoft.com/office/drawing/2014/main" id="{AFDDFE68-18CC-1E37-57CE-D05BD32FE854}"/>
              </a:ext>
            </a:extLst>
          </p:cNvPr>
          <p:cNvSpPr txBox="1"/>
          <p:nvPr/>
        </p:nvSpPr>
        <p:spPr>
          <a:xfrm>
            <a:off x="1526875" y="6343861"/>
            <a:ext cx="10593238" cy="461665"/>
          </a:xfrm>
          <a:prstGeom prst="rect">
            <a:avLst/>
          </a:prstGeom>
          <a:noFill/>
        </p:spPr>
        <p:txBody>
          <a:bodyPr wrap="square" rtlCol="0">
            <a:spAutoFit/>
          </a:bodyPr>
          <a:lstStyle/>
          <a:p>
            <a:r>
              <a:rPr lang="en-US" sz="2400" dirty="0"/>
              <a:t>India and China are the two countries that generate the most revenue.</a:t>
            </a:r>
            <a:endParaRPr lang="en-IN" sz="2400" dirty="0"/>
          </a:p>
        </p:txBody>
      </p:sp>
    </p:spTree>
    <p:extLst>
      <p:ext uri="{BB962C8B-B14F-4D97-AF65-F5344CB8AC3E}">
        <p14:creationId xmlns:p14="http://schemas.microsoft.com/office/powerpoint/2010/main" val="194492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20" y="871879"/>
            <a:ext cx="12191980" cy="5986121"/>
          </a:xfrm>
          <a:prstGeom prst="rect">
            <a:avLst/>
          </a:prstGeom>
        </p:spPr>
      </p:pic>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D0B22259-690D-2AFD-67A4-ABD54FEC80B0}"/>
              </a:ext>
            </a:extLst>
          </p:cNvPr>
          <p:cNvSpPr/>
          <p:nvPr/>
        </p:nvSpPr>
        <p:spPr>
          <a:xfrm>
            <a:off x="21" y="0"/>
            <a:ext cx="12191979" cy="1435395"/>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90000"/>
              </a:lnSpc>
              <a:spcBef>
                <a:spcPct val="0"/>
              </a:spcBef>
              <a:spcAft>
                <a:spcPts val="600"/>
              </a:spcAft>
            </a:pPr>
            <a:r>
              <a:rPr lang="en-US" sz="3600" b="1" dirty="0">
                <a:solidFill>
                  <a:srgbClr val="262626"/>
                </a:solidFill>
                <a:ea typeface="+mj-ea"/>
                <a:cs typeface="+mj-cs"/>
              </a:rPr>
              <a:t>       </a:t>
            </a:r>
          </a:p>
          <a:p>
            <a:pPr algn="ctr">
              <a:lnSpc>
                <a:spcPct val="90000"/>
              </a:lnSpc>
              <a:spcBef>
                <a:spcPct val="0"/>
              </a:spcBef>
              <a:spcAft>
                <a:spcPts val="600"/>
              </a:spcAft>
            </a:pPr>
            <a:r>
              <a:rPr lang="en-US" sz="4000" b="1" dirty="0">
                <a:ea typeface="+mj-ea"/>
                <a:cs typeface="+mj-cs"/>
              </a:rPr>
              <a:t>What are the top countries with the most customers?</a:t>
            </a:r>
          </a:p>
          <a:p>
            <a:pPr algn="ctr">
              <a:lnSpc>
                <a:spcPct val="90000"/>
              </a:lnSpc>
              <a:spcBef>
                <a:spcPct val="0"/>
              </a:spcBef>
              <a:spcAft>
                <a:spcPts val="600"/>
              </a:spcAft>
            </a:pPr>
            <a:endParaRPr lang="en-US" sz="3600" b="1" dirty="0">
              <a:solidFill>
                <a:srgbClr val="262626"/>
              </a:solidFill>
              <a:ea typeface="+mj-ea"/>
              <a:cs typeface="+mj-cs"/>
            </a:endParaRPr>
          </a:p>
        </p:txBody>
      </p:sp>
      <p:pic>
        <p:nvPicPr>
          <p:cNvPr id="4" name="Picture 3">
            <a:extLst>
              <a:ext uri="{FF2B5EF4-FFF2-40B4-BE49-F238E27FC236}">
                <a16:creationId xmlns:a16="http://schemas.microsoft.com/office/drawing/2014/main" id="{A6D6BFC0-127A-2E7E-DF7E-169178BE711E}"/>
              </a:ext>
            </a:extLst>
          </p:cNvPr>
          <p:cNvPicPr>
            <a:picLocks noChangeAspect="1"/>
          </p:cNvPicPr>
          <p:nvPr/>
        </p:nvPicPr>
        <p:blipFill>
          <a:blip r:embed="rId3"/>
          <a:stretch>
            <a:fillRect/>
          </a:stretch>
        </p:blipFill>
        <p:spPr>
          <a:xfrm>
            <a:off x="-1" y="1435395"/>
            <a:ext cx="9359660" cy="5422605"/>
          </a:xfrm>
          <a:prstGeom prst="rect">
            <a:avLst/>
          </a:prstGeom>
        </p:spPr>
      </p:pic>
      <p:sp>
        <p:nvSpPr>
          <p:cNvPr id="5" name="Rectangle 4">
            <a:extLst>
              <a:ext uri="{FF2B5EF4-FFF2-40B4-BE49-F238E27FC236}">
                <a16:creationId xmlns:a16="http://schemas.microsoft.com/office/drawing/2014/main" id="{FFA932E1-16DB-2032-387C-39A3BE8C368D}"/>
              </a:ext>
            </a:extLst>
          </p:cNvPr>
          <p:cNvSpPr/>
          <p:nvPr/>
        </p:nvSpPr>
        <p:spPr>
          <a:xfrm>
            <a:off x="9359660" y="1435395"/>
            <a:ext cx="2832340" cy="5422605"/>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just">
              <a:buFont typeface="Arial" panose="020B0604020202020204" pitchFamily="34" charset="0"/>
              <a:buChar char="•"/>
            </a:pPr>
            <a:r>
              <a:rPr lang="en-US" dirty="0" err="1">
                <a:solidFill>
                  <a:schemeClr val="bg1"/>
                </a:solidFill>
              </a:rPr>
              <a:t>Rockbuster</a:t>
            </a:r>
            <a:r>
              <a:rPr lang="en-US" dirty="0">
                <a:solidFill>
                  <a:schemeClr val="bg1"/>
                </a:solidFill>
              </a:rPr>
              <a:t> has locations in 109 countries.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This map lists the top 10 countries where </a:t>
            </a:r>
            <a:r>
              <a:rPr lang="en-US" dirty="0" err="1">
                <a:solidFill>
                  <a:schemeClr val="bg1"/>
                </a:solidFill>
              </a:rPr>
              <a:t>Rockbuster</a:t>
            </a:r>
            <a:r>
              <a:rPr lang="en-US" dirty="0">
                <a:solidFill>
                  <a:schemeClr val="bg1"/>
                </a:solidFill>
              </a:rPr>
              <a:t> should focus on promoting its online renting services.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India should receive the most marketing since it has the largest customer base.</a:t>
            </a:r>
            <a:endParaRPr lang="en-IN" dirty="0">
              <a:solidFill>
                <a:schemeClr val="bg1"/>
              </a:solidFill>
            </a:endParaRPr>
          </a:p>
        </p:txBody>
      </p:sp>
    </p:spTree>
    <p:extLst>
      <p:ext uri="{BB962C8B-B14F-4D97-AF65-F5344CB8AC3E}">
        <p14:creationId xmlns:p14="http://schemas.microsoft.com/office/powerpoint/2010/main" val="1363794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pty red chairs in cinema with popcorn and drinks">
            <a:extLst>
              <a:ext uri="{FF2B5EF4-FFF2-40B4-BE49-F238E27FC236}">
                <a16:creationId xmlns:a16="http://schemas.microsoft.com/office/drawing/2014/main" id="{F58385DE-4C7A-FED8-96D0-8AAA8E2BED87}"/>
              </a:ext>
            </a:extLst>
          </p:cNvPr>
          <p:cNvPicPr>
            <a:picLocks noChangeAspect="1"/>
          </p:cNvPicPr>
          <p:nvPr/>
        </p:nvPicPr>
        <p:blipFill rotWithShape="1">
          <a:blip r:embed="rId2">
            <a:extLst>
              <a:ext uri="{28A0092B-C50C-407E-A947-70E740481C1C}">
                <a14:useLocalDpi xmlns:a14="http://schemas.microsoft.com/office/drawing/2010/main" val="0"/>
              </a:ext>
            </a:extLst>
          </a:blip>
          <a:srcRect t="17582"/>
          <a:stretch/>
        </p:blipFill>
        <p:spPr>
          <a:xfrm>
            <a:off x="20" y="10"/>
            <a:ext cx="12191980" cy="5986121"/>
          </a:xfrm>
          <a:prstGeom prst="rect">
            <a:avLst/>
          </a:prstGeom>
        </p:spPr>
      </p:pic>
      <p:sp>
        <p:nvSpPr>
          <p:cNvPr id="3" name="TextBox 2">
            <a:extLst>
              <a:ext uri="{FF2B5EF4-FFF2-40B4-BE49-F238E27FC236}">
                <a16:creationId xmlns:a16="http://schemas.microsoft.com/office/drawing/2014/main" id="{71491E86-FAA9-E330-3B15-C64E8E46C508}"/>
              </a:ext>
            </a:extLst>
          </p:cNvPr>
          <p:cNvSpPr txBox="1"/>
          <p:nvPr/>
        </p:nvSpPr>
        <p:spPr>
          <a:xfrm>
            <a:off x="3325472" y="1924618"/>
            <a:ext cx="5850426" cy="2232711"/>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700" b="1" dirty="0">
              <a:latin typeface="+mj-lt"/>
              <a:ea typeface="+mj-ea"/>
              <a:cs typeface="+mj-cs"/>
            </a:endParaRPr>
          </a:p>
        </p:txBody>
      </p:sp>
      <p:sp>
        <p:nvSpPr>
          <p:cNvPr id="6" name="TextBox 5">
            <a:extLst>
              <a:ext uri="{FF2B5EF4-FFF2-40B4-BE49-F238E27FC236}">
                <a16:creationId xmlns:a16="http://schemas.microsoft.com/office/drawing/2014/main" id="{3F47184C-D1B3-4B50-BD66-C9EC309E301C}"/>
              </a:ext>
            </a:extLst>
          </p:cNvPr>
          <p:cNvSpPr txBox="1"/>
          <p:nvPr/>
        </p:nvSpPr>
        <p:spPr>
          <a:xfrm>
            <a:off x="6527800" y="448721"/>
            <a:ext cx="4713997" cy="12256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800"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D0B22259-690D-2AFD-67A4-ABD54FEC80B0}"/>
              </a:ext>
            </a:extLst>
          </p:cNvPr>
          <p:cNvSpPr/>
          <p:nvPr/>
        </p:nvSpPr>
        <p:spPr>
          <a:xfrm>
            <a:off x="21" y="0"/>
            <a:ext cx="12191979" cy="1435395"/>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90000"/>
              </a:lnSpc>
              <a:spcBef>
                <a:spcPct val="0"/>
              </a:spcBef>
              <a:spcAft>
                <a:spcPts val="600"/>
              </a:spcAft>
            </a:pPr>
            <a:r>
              <a:rPr lang="en-US" sz="3600" b="1" dirty="0">
                <a:solidFill>
                  <a:srgbClr val="262626"/>
                </a:solidFill>
                <a:ea typeface="+mj-ea"/>
                <a:cs typeface="+mj-cs"/>
              </a:rPr>
              <a:t>       </a:t>
            </a:r>
          </a:p>
          <a:p>
            <a:pPr algn="ctr">
              <a:lnSpc>
                <a:spcPct val="90000"/>
              </a:lnSpc>
              <a:spcBef>
                <a:spcPct val="0"/>
              </a:spcBef>
              <a:spcAft>
                <a:spcPts val="600"/>
              </a:spcAft>
            </a:pPr>
            <a:r>
              <a:rPr lang="en-US" sz="2800" b="1" dirty="0">
                <a:latin typeface="+mj-lt"/>
                <a:ea typeface="+mj-ea"/>
                <a:cs typeface="+mj-cs"/>
              </a:rPr>
              <a:t>What are the top cities located in the top countries with the most customers?</a:t>
            </a:r>
          </a:p>
          <a:p>
            <a:pPr algn="ctr">
              <a:lnSpc>
                <a:spcPct val="90000"/>
              </a:lnSpc>
              <a:spcBef>
                <a:spcPct val="0"/>
              </a:spcBef>
              <a:spcAft>
                <a:spcPts val="600"/>
              </a:spcAft>
            </a:pPr>
            <a:endParaRPr lang="en-US" sz="3600" b="1" dirty="0">
              <a:solidFill>
                <a:srgbClr val="262626"/>
              </a:solidFill>
              <a:ea typeface="+mj-ea"/>
              <a:cs typeface="+mj-cs"/>
            </a:endParaRPr>
          </a:p>
        </p:txBody>
      </p:sp>
      <p:pic>
        <p:nvPicPr>
          <p:cNvPr id="9" name="Picture 8">
            <a:extLst>
              <a:ext uri="{FF2B5EF4-FFF2-40B4-BE49-F238E27FC236}">
                <a16:creationId xmlns:a16="http://schemas.microsoft.com/office/drawing/2014/main" id="{4AA0118D-0501-FDE1-5A82-6D2E4398E165}"/>
              </a:ext>
            </a:extLst>
          </p:cNvPr>
          <p:cNvPicPr>
            <a:picLocks noChangeAspect="1"/>
          </p:cNvPicPr>
          <p:nvPr/>
        </p:nvPicPr>
        <p:blipFill>
          <a:blip r:embed="rId3"/>
          <a:stretch>
            <a:fillRect/>
          </a:stretch>
        </p:blipFill>
        <p:spPr>
          <a:xfrm>
            <a:off x="21" y="1435394"/>
            <a:ext cx="12191979" cy="5422595"/>
          </a:xfrm>
          <a:prstGeom prst="rect">
            <a:avLst/>
          </a:prstGeom>
        </p:spPr>
      </p:pic>
      <p:sp>
        <p:nvSpPr>
          <p:cNvPr id="5" name="TextBox 4">
            <a:extLst>
              <a:ext uri="{FF2B5EF4-FFF2-40B4-BE49-F238E27FC236}">
                <a16:creationId xmlns:a16="http://schemas.microsoft.com/office/drawing/2014/main" id="{3993415B-88CA-D710-A388-77076574B153}"/>
              </a:ext>
            </a:extLst>
          </p:cNvPr>
          <p:cNvSpPr txBox="1"/>
          <p:nvPr/>
        </p:nvSpPr>
        <p:spPr>
          <a:xfrm>
            <a:off x="475890" y="5960395"/>
            <a:ext cx="112402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city with the most customers is Aurora, which is in the United States.</a:t>
            </a:r>
          </a:p>
          <a:p>
            <a:pPr marL="285750" indent="-285750">
              <a:buFont typeface="Arial" panose="020B0604020202020204" pitchFamily="34" charset="0"/>
              <a:buChar char="•"/>
            </a:pPr>
            <a:r>
              <a:rPr lang="en-US" dirty="0"/>
              <a:t> </a:t>
            </a:r>
            <a:r>
              <a:rPr lang="en-US" dirty="0" err="1"/>
              <a:t>Rockbuster</a:t>
            </a:r>
            <a:r>
              <a:rPr lang="en-US" dirty="0"/>
              <a:t> should aim its marketing at Aurora.</a:t>
            </a:r>
            <a:endParaRPr lang="en-IN" dirty="0"/>
          </a:p>
          <a:p>
            <a:endParaRPr lang="en-IN" dirty="0"/>
          </a:p>
        </p:txBody>
      </p:sp>
    </p:spTree>
    <p:extLst>
      <p:ext uri="{BB962C8B-B14F-4D97-AF65-F5344CB8AC3E}">
        <p14:creationId xmlns:p14="http://schemas.microsoft.com/office/powerpoint/2010/main" val="2176531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B2FEAB44-2C42-A0B4-0C1E-EC6785743CA9}"/>
              </a:ext>
            </a:extLst>
          </p:cNvPr>
          <p:cNvGraphicFramePr/>
          <p:nvPr>
            <p:extLst>
              <p:ext uri="{D42A27DB-BD31-4B8C-83A1-F6EECF244321}">
                <p14:modId xmlns:p14="http://schemas.microsoft.com/office/powerpoint/2010/main" val="2672825788"/>
              </p:ext>
            </p:extLst>
          </p:nvPr>
        </p:nvGraphicFramePr>
        <p:xfrm>
          <a:off x="1498304" y="517586"/>
          <a:ext cx="9368171" cy="6063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893172F9-F114-9E2D-53FD-64695323EA9F}"/>
              </a:ext>
            </a:extLst>
          </p:cNvPr>
          <p:cNvSpPr/>
          <p:nvPr/>
        </p:nvSpPr>
        <p:spPr>
          <a:xfrm>
            <a:off x="618836" y="3578743"/>
            <a:ext cx="11510813" cy="3002807"/>
          </a:xfrm>
          <a:prstGeom prst="roundRect">
            <a:avLst/>
          </a:prstGeom>
          <a:solidFill>
            <a:schemeClr val="dk1">
              <a:alpha val="6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9BD2627-3BC9-EC38-B026-AFB58BF3816D}"/>
              </a:ext>
            </a:extLst>
          </p:cNvPr>
          <p:cNvSpPr/>
          <p:nvPr/>
        </p:nvSpPr>
        <p:spPr>
          <a:xfrm>
            <a:off x="1362975" y="415292"/>
            <a:ext cx="9770852" cy="1598233"/>
          </a:xfrm>
          <a:prstGeom prst="roundRect">
            <a:avLst/>
          </a:prstGeom>
          <a:solidFill>
            <a:schemeClr val="dk1">
              <a:alpha val="6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634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TotalTime>
  <Words>785</Words>
  <Application>Microsoft Office PowerPoint</Application>
  <PresentationFormat>Widescreen</PresentationFormat>
  <Paragraphs>122</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Algerian</vt:lpstr>
      <vt:lpstr>Arial</vt:lpstr>
      <vt:lpstr>Arial</vt:lpstr>
      <vt:lpstr>Calibri</vt:lpstr>
      <vt:lpstr>Calibri Light</vt:lpstr>
      <vt:lpstr>Office Theme</vt:lpstr>
      <vt:lpstr>PowerPoint Presentation</vt:lpstr>
      <vt:lpstr>PowerPoint Presentation</vt:lpstr>
      <vt:lpstr>PowerPoint Presentation</vt:lpstr>
      <vt:lpstr> The following analysis was carried out on a sample of the data provided for this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sruthy s</dc:creator>
  <cp:lastModifiedBy>sruthy s</cp:lastModifiedBy>
  <cp:revision>1</cp:revision>
  <dcterms:created xsi:type="dcterms:W3CDTF">2023-03-28T07:03:25Z</dcterms:created>
  <dcterms:modified xsi:type="dcterms:W3CDTF">2023-03-30T14:35:25Z</dcterms:modified>
</cp:coreProperties>
</file>